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2" r:id="rId6"/>
    <p:sldId id="261" r:id="rId7"/>
    <p:sldId id="263" r:id="rId8"/>
    <p:sldId id="266" r:id="rId9"/>
    <p:sldId id="265" r:id="rId10"/>
    <p:sldId id="264" r:id="rId11"/>
  </p:sldIdLst>
  <p:sldSz cx="12192000" cy="6858000"/>
  <p:notesSz cx="6858000" cy="9144000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78" y="10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47446E-4F2A-4924-A2C0-2D6D614EB0EA}" type="datetimeFigureOut">
              <a:rPr lang="zh-HK" altLang="en-US" smtClean="0"/>
              <a:t>26/5/2023</a:t>
            </a:fld>
            <a:endParaRPr lang="zh-HK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E70A3D-22B5-4B21-B785-CA656691260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001619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E70A3D-22B5-4B21-B785-CA6566912605}" type="slidenum">
              <a:rPr lang="zh-HK" altLang="en-US" smtClean="0"/>
              <a:t>4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307941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74024FD-B23F-A50F-CEEF-FD632BD87A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A225FEE0-7841-5DBB-F36C-1F06948E82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07D59E6-2D0F-904D-AD66-1FDA495FB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34A93-36F8-4A4F-8810-740B4DEE11C5}" type="datetimeFigureOut">
              <a:rPr lang="zh-HK" altLang="en-US" smtClean="0"/>
              <a:t>26/5/2023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723C503-ABE1-1A58-9F67-121339A54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FEBA911-2EFE-9C18-4E92-0A8FBEDE5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708F3-621C-4E0C-8609-78F26FB89BD3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965727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AE7535C-82EF-D128-7D91-7A1115FC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3F1B08FD-9CFC-0ECC-CE65-666BD7DBA2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FEB602A-76D9-97A3-8FDF-9C4EB8F7A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34A93-36F8-4A4F-8810-740B4DEE11C5}" type="datetimeFigureOut">
              <a:rPr lang="zh-HK" altLang="en-US" smtClean="0"/>
              <a:t>26/5/2023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98DC2D2-021D-25D4-2556-61375B445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4E86C15-831F-50A3-7F1C-90D481E81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708F3-621C-4E0C-8609-78F26FB89BD3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136131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A1E9FFEA-3D69-118F-39D4-500684248D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79558E21-DE4F-429E-1268-907C687A25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A6C97F5-45C1-7C95-33C6-5ECE7BD3E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34A93-36F8-4A4F-8810-740B4DEE11C5}" type="datetimeFigureOut">
              <a:rPr lang="zh-HK" altLang="en-US" smtClean="0"/>
              <a:t>26/5/2023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8D28A39-D70B-040D-FCBD-6B9B1D5D9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680EC21-BEE7-19F8-AD42-AEF5C1632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708F3-621C-4E0C-8609-78F26FB89BD3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290123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2437FC7-02A4-A37C-DE8B-95BF79DE9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3AD1FF2-886D-B434-3C64-AEA654E589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49DDC6F-14A6-B041-3AA4-01165D7F8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34A93-36F8-4A4F-8810-740B4DEE11C5}" type="datetimeFigureOut">
              <a:rPr lang="zh-HK" altLang="en-US" smtClean="0"/>
              <a:t>26/5/2023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8042131-0864-3253-7106-9BBBEB98D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311B291-1561-AEB7-5A73-EECB047DF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708F3-621C-4E0C-8609-78F26FB89BD3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380811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EE1943F-4A7E-174E-6C76-AADB8BEC9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F49C09A-3206-F925-0B8C-29DAAF542F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79019EF-7415-CE1E-74F9-B84185D57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34A93-36F8-4A4F-8810-740B4DEE11C5}" type="datetimeFigureOut">
              <a:rPr lang="zh-HK" altLang="en-US" smtClean="0"/>
              <a:t>26/5/2023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9982A00-DDD7-C4E7-DA05-1F5CADB2E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4F99358-3885-9F15-5D08-15B69C523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708F3-621C-4E0C-8609-78F26FB89BD3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880475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3FEC908-0304-10C4-EF93-7B61FB2A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D7BB8AF-28CA-B28D-EF8C-45A5E40EED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9CFAFE9-3DCB-629D-195E-78C7597AEF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0EF27B6B-84AF-BC34-9441-31E79C9A2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34A93-36F8-4A4F-8810-740B4DEE11C5}" type="datetimeFigureOut">
              <a:rPr lang="zh-HK" altLang="en-US" smtClean="0"/>
              <a:t>26/5/2023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CE83C161-3775-E827-AB9E-C9F856D9B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B8D1D0F-030F-A05A-83E5-F401035A8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708F3-621C-4E0C-8609-78F26FB89BD3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755508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6126EF3-13F0-F042-98D2-FF65B58BF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3C6B80F-C393-E1B5-6D2A-70370D6025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316951F9-D4F6-8456-179B-B89ED77D2D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6C3D4276-4788-794B-9BF1-F47A3F8F07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BD611B8A-6D6A-A2B9-C02D-86702B1848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DF9C0D3F-A51C-F5D0-80F0-09355D209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34A93-36F8-4A4F-8810-740B4DEE11C5}" type="datetimeFigureOut">
              <a:rPr lang="zh-HK" altLang="en-US" smtClean="0"/>
              <a:t>26/5/2023</a:t>
            </a:fld>
            <a:endParaRPr lang="zh-HK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4D68F538-E70D-3616-0AE8-004EA2CD8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D1903148-92B1-5E6B-F30D-2C015BEB2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708F3-621C-4E0C-8609-78F26FB89BD3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166073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472781F-320C-9900-4088-E305D07D1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F10A0EED-A551-4114-B503-0FE21142A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34A93-36F8-4A4F-8810-740B4DEE11C5}" type="datetimeFigureOut">
              <a:rPr lang="zh-HK" altLang="en-US" smtClean="0"/>
              <a:t>26/5/2023</a:t>
            </a:fld>
            <a:endParaRPr lang="zh-HK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D32F659B-D078-99F0-D523-98353578C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D0950561-B39B-CD14-BE14-5C4B8A68D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708F3-621C-4E0C-8609-78F26FB89BD3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164126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A8324B8A-15E8-3C02-AB0A-39CF57F22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34A93-36F8-4A4F-8810-740B4DEE11C5}" type="datetimeFigureOut">
              <a:rPr lang="zh-HK" altLang="en-US" smtClean="0"/>
              <a:t>26/5/2023</a:t>
            </a:fld>
            <a:endParaRPr lang="zh-HK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B0C35429-BDA4-91D5-036C-7E5CE2EAF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DABB1C4-9214-5DC6-A8B6-525CD7BBE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708F3-621C-4E0C-8609-78F26FB89BD3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686990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621D889-BC3B-B826-7B58-D85AF4F23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81FFE56-13B7-9498-41AF-C37F904A19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AD6DAE9A-E3C8-188E-F510-6918854B08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580F61B5-A9F7-604D-86C4-B6F251534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34A93-36F8-4A4F-8810-740B4DEE11C5}" type="datetimeFigureOut">
              <a:rPr lang="zh-HK" altLang="en-US" smtClean="0"/>
              <a:t>26/5/2023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7C85636-5E67-4F48-06FC-A79408A57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A580B79-78C2-BC56-AA67-C30EC5BCE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708F3-621C-4E0C-8609-78F26FB89BD3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516384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504855B-A7E5-9E33-BF9A-AE7767456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9905DF7E-53A0-DB73-167A-F875CF852A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3A5A46B6-9687-8B03-9952-9BBAC86D9B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F78739A-46DC-561D-55BA-AFD4E9395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34A93-36F8-4A4F-8810-740B4DEE11C5}" type="datetimeFigureOut">
              <a:rPr lang="zh-HK" altLang="en-US" smtClean="0"/>
              <a:t>26/5/2023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CACBC887-274C-4D74-7BD6-D028360B3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F48E2C8-7116-2089-577F-63D5E0B7A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708F3-621C-4E0C-8609-78F26FB89BD3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064490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E5B7E193-8578-6E17-EBBB-4AD631EC2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23BA0BA-E94F-BDF8-1318-27503598B7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6FC9962-A719-0565-D0B6-1F0AD2C05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34A93-36F8-4A4F-8810-740B4DEE11C5}" type="datetimeFigureOut">
              <a:rPr lang="zh-HK" altLang="en-US" smtClean="0"/>
              <a:t>26/5/2023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B20F019-B54F-F720-6821-1B6ABCCC3B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413B0AE-0C62-67C1-36E9-509BEE35FC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0708F3-621C-4E0C-8609-78F26FB89BD3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7437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089EED9-F54D-4F20-A2C6-949DE4176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46F721-3785-414D-8697-16AF490E68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832D9543-507B-0A24-4011-2F86EC2915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15300" y="1562669"/>
            <a:ext cx="3389515" cy="2380681"/>
          </a:xfrm>
        </p:spPr>
        <p:txBody>
          <a:bodyPr anchor="b">
            <a:normAutofit/>
          </a:bodyPr>
          <a:lstStyle/>
          <a:p>
            <a:r>
              <a:rPr lang="zh-TW" alt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螺栓扭力測試</a:t>
            </a:r>
            <a:endParaRPr lang="zh-HK" altLang="en-US" sz="36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08A3F4D7-871D-2908-D1FB-7681A9D483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62951" y="4216344"/>
            <a:ext cx="2895600" cy="1289676"/>
          </a:xfrm>
        </p:spPr>
        <p:txBody>
          <a:bodyPr anchor="t">
            <a:normAutofit/>
          </a:bodyPr>
          <a:lstStyle/>
          <a:p>
            <a:endParaRPr lang="zh-HK" altLang="en-US" sz="16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Picture 4" descr="Metal nuts and bolts">
            <a:extLst>
              <a:ext uri="{FF2B5EF4-FFF2-40B4-BE49-F238E27FC236}">
                <a16:creationId xmlns:a16="http://schemas.microsoft.com/office/drawing/2014/main" id="{952C1C93-3F03-A880-5373-D05482FAEE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24" r="7065" b="-2"/>
          <a:stretch/>
        </p:blipFill>
        <p:spPr>
          <a:xfrm>
            <a:off x="20" y="1"/>
            <a:ext cx="7665573" cy="6857999"/>
          </a:xfrm>
          <a:custGeom>
            <a:avLst/>
            <a:gdLst/>
            <a:ahLst/>
            <a:cxnLst/>
            <a:rect l="l" t="t" r="r" b="b"/>
            <a:pathLst>
              <a:path w="7665593" h="6857999">
                <a:moveTo>
                  <a:pt x="0" y="0"/>
                </a:moveTo>
                <a:lnTo>
                  <a:pt x="7363783" y="0"/>
                </a:lnTo>
                <a:lnTo>
                  <a:pt x="7372954" y="18152"/>
                </a:lnTo>
                <a:cubicBezTo>
                  <a:pt x="7378508" y="27417"/>
                  <a:pt x="7383821" y="35694"/>
                  <a:pt x="7386404" y="41707"/>
                </a:cubicBezTo>
                <a:lnTo>
                  <a:pt x="7389058" y="60832"/>
                </a:lnTo>
                <a:lnTo>
                  <a:pt x="7394074" y="60137"/>
                </a:lnTo>
                <a:lnTo>
                  <a:pt x="7394443" y="67241"/>
                </a:lnTo>
                <a:lnTo>
                  <a:pt x="7394565" y="83099"/>
                </a:lnTo>
                <a:cubicBezTo>
                  <a:pt x="7395324" y="92994"/>
                  <a:pt x="7394122" y="120511"/>
                  <a:pt x="7395957" y="130584"/>
                </a:cubicBezTo>
                <a:cubicBezTo>
                  <a:pt x="7401306" y="133490"/>
                  <a:pt x="7404223" y="137975"/>
                  <a:pt x="7405574" y="143540"/>
                </a:cubicBezTo>
                <a:lnTo>
                  <a:pt x="7405725" y="155795"/>
                </a:lnTo>
                <a:lnTo>
                  <a:pt x="7418615" y="226869"/>
                </a:lnTo>
                <a:lnTo>
                  <a:pt x="7419579" y="236641"/>
                </a:lnTo>
                <a:lnTo>
                  <a:pt x="7423900" y="241933"/>
                </a:lnTo>
                <a:cubicBezTo>
                  <a:pt x="7424763" y="245974"/>
                  <a:pt x="7424206" y="257579"/>
                  <a:pt x="7424760" y="260885"/>
                </a:cubicBezTo>
                <a:cubicBezTo>
                  <a:pt x="7425580" y="261177"/>
                  <a:pt x="7426400" y="261469"/>
                  <a:pt x="7427220" y="261761"/>
                </a:cubicBezTo>
                <a:cubicBezTo>
                  <a:pt x="7431152" y="272291"/>
                  <a:pt x="7444241" y="311893"/>
                  <a:pt x="7448344" y="324055"/>
                </a:cubicBezTo>
                <a:cubicBezTo>
                  <a:pt x="7444563" y="326484"/>
                  <a:pt x="7450535" y="331924"/>
                  <a:pt x="7451833" y="334727"/>
                </a:cubicBezTo>
                <a:cubicBezTo>
                  <a:pt x="7449286" y="335161"/>
                  <a:pt x="7448510" y="341947"/>
                  <a:pt x="7450776" y="343948"/>
                </a:cubicBezTo>
                <a:cubicBezTo>
                  <a:pt x="7463202" y="391652"/>
                  <a:pt x="7437523" y="367773"/>
                  <a:pt x="7453791" y="395003"/>
                </a:cubicBezTo>
                <a:cubicBezTo>
                  <a:pt x="7454869" y="399820"/>
                  <a:pt x="7453841" y="403723"/>
                  <a:pt x="7451939" y="407147"/>
                </a:cubicBezTo>
                <a:lnTo>
                  <a:pt x="7448030" y="412254"/>
                </a:lnTo>
                <a:lnTo>
                  <a:pt x="7455416" y="432021"/>
                </a:lnTo>
                <a:cubicBezTo>
                  <a:pt x="7457991" y="441758"/>
                  <a:pt x="7459699" y="452007"/>
                  <a:pt x="7460479" y="462523"/>
                </a:cubicBezTo>
                <a:cubicBezTo>
                  <a:pt x="7455275" y="464882"/>
                  <a:pt x="7462669" y="473136"/>
                  <a:pt x="7464133" y="477020"/>
                </a:cubicBezTo>
                <a:cubicBezTo>
                  <a:pt x="7460734" y="477060"/>
                  <a:pt x="7459104" y="485663"/>
                  <a:pt x="7461914" y="488716"/>
                </a:cubicBezTo>
                <a:cubicBezTo>
                  <a:pt x="7474065" y="552879"/>
                  <a:pt x="7442314" y="516775"/>
                  <a:pt x="7461353" y="555280"/>
                </a:cubicBezTo>
                <a:cubicBezTo>
                  <a:pt x="7462345" y="561721"/>
                  <a:pt x="7460642" y="566553"/>
                  <a:pt x="7457829" y="570585"/>
                </a:cubicBezTo>
                <a:lnTo>
                  <a:pt x="7450804" y="577839"/>
                </a:lnTo>
                <a:lnTo>
                  <a:pt x="7453309" y="583524"/>
                </a:lnTo>
                <a:cubicBezTo>
                  <a:pt x="7453505" y="604977"/>
                  <a:pt x="7446306" y="611303"/>
                  <a:pt x="7453558" y="623785"/>
                </a:cubicBezTo>
                <a:cubicBezTo>
                  <a:pt x="7438483" y="642230"/>
                  <a:pt x="7452055" y="636019"/>
                  <a:pt x="7454362" y="650049"/>
                </a:cubicBezTo>
                <a:cubicBezTo>
                  <a:pt x="7457368" y="661117"/>
                  <a:pt x="7463152" y="640798"/>
                  <a:pt x="7464006" y="651645"/>
                </a:cubicBezTo>
                <a:cubicBezTo>
                  <a:pt x="7460114" y="663380"/>
                  <a:pt x="7472201" y="662829"/>
                  <a:pt x="7467442" y="675032"/>
                </a:cubicBezTo>
                <a:cubicBezTo>
                  <a:pt x="7458335" y="672068"/>
                  <a:pt x="7469207" y="699114"/>
                  <a:pt x="7461251" y="699956"/>
                </a:cubicBezTo>
                <a:cubicBezTo>
                  <a:pt x="7472628" y="710321"/>
                  <a:pt x="7458614" y="715529"/>
                  <a:pt x="7462119" y="729331"/>
                </a:cubicBezTo>
                <a:cubicBezTo>
                  <a:pt x="7466423" y="735831"/>
                  <a:pt x="7467162" y="740521"/>
                  <a:pt x="7462533" y="746910"/>
                </a:cubicBezTo>
                <a:cubicBezTo>
                  <a:pt x="7483486" y="776851"/>
                  <a:pt x="7463470" y="765024"/>
                  <a:pt x="7471529" y="793043"/>
                </a:cubicBezTo>
                <a:cubicBezTo>
                  <a:pt x="7480002" y="817184"/>
                  <a:pt x="7485500" y="844550"/>
                  <a:pt x="7505730" y="867898"/>
                </a:cubicBezTo>
                <a:cubicBezTo>
                  <a:pt x="7511461" y="872184"/>
                  <a:pt x="7513630" y="882707"/>
                  <a:pt x="7510576" y="891400"/>
                </a:cubicBezTo>
                <a:cubicBezTo>
                  <a:pt x="7510049" y="892894"/>
                  <a:pt x="7509385" y="894278"/>
                  <a:pt x="7508604" y="895508"/>
                </a:cubicBezTo>
                <a:cubicBezTo>
                  <a:pt x="7511698" y="915692"/>
                  <a:pt x="7525520" y="989520"/>
                  <a:pt x="7529143" y="1012510"/>
                </a:cubicBezTo>
                <a:cubicBezTo>
                  <a:pt x="7521781" y="1014371"/>
                  <a:pt x="7535067" y="1025997"/>
                  <a:pt x="7530347" y="1033444"/>
                </a:cubicBezTo>
                <a:cubicBezTo>
                  <a:pt x="7526204" y="1038777"/>
                  <a:pt x="7529270" y="1043549"/>
                  <a:pt x="7529596" y="1049120"/>
                </a:cubicBezTo>
                <a:cubicBezTo>
                  <a:pt x="7526339" y="1056460"/>
                  <a:pt x="7532220" y="1080398"/>
                  <a:pt x="7536437" y="1086639"/>
                </a:cubicBezTo>
                <a:cubicBezTo>
                  <a:pt x="7551094" y="1101553"/>
                  <a:pt x="7540210" y="1135442"/>
                  <a:pt x="7551438" y="1147834"/>
                </a:cubicBezTo>
                <a:cubicBezTo>
                  <a:pt x="7553086" y="1152330"/>
                  <a:pt x="7553752" y="1156729"/>
                  <a:pt x="7553808" y="1161047"/>
                </a:cubicBezTo>
                <a:lnTo>
                  <a:pt x="7552572" y="1173130"/>
                </a:lnTo>
                <a:lnTo>
                  <a:pt x="7549434" y="1176566"/>
                </a:lnTo>
                <a:lnTo>
                  <a:pt x="7550211" y="1183950"/>
                </a:lnTo>
                <a:lnTo>
                  <a:pt x="7549733" y="1186066"/>
                </a:lnTo>
                <a:cubicBezTo>
                  <a:pt x="7548807" y="1190108"/>
                  <a:pt x="7548001" y="1194099"/>
                  <a:pt x="7547683" y="1198047"/>
                </a:cubicBezTo>
                <a:cubicBezTo>
                  <a:pt x="7563423" y="1192855"/>
                  <a:pt x="7547566" y="1230782"/>
                  <a:pt x="7560295" y="1219849"/>
                </a:cubicBezTo>
                <a:cubicBezTo>
                  <a:pt x="7561281" y="1240644"/>
                  <a:pt x="7573138" y="1224782"/>
                  <a:pt x="7561835" y="1249779"/>
                </a:cubicBezTo>
                <a:cubicBezTo>
                  <a:pt x="7574707" y="1282065"/>
                  <a:pt x="7569916" y="1332957"/>
                  <a:pt x="7589445" y="1358245"/>
                </a:cubicBezTo>
                <a:cubicBezTo>
                  <a:pt x="7581989" y="1355103"/>
                  <a:pt x="7576204" y="1368711"/>
                  <a:pt x="7579904" y="1378136"/>
                </a:cubicBezTo>
                <a:cubicBezTo>
                  <a:pt x="7550647" y="1367117"/>
                  <a:pt x="7606267" y="1415404"/>
                  <a:pt x="7586303" y="1423699"/>
                </a:cubicBezTo>
                <a:cubicBezTo>
                  <a:pt x="7604838" y="1424108"/>
                  <a:pt x="7636267" y="1466352"/>
                  <a:pt x="7621059" y="1486236"/>
                </a:cubicBezTo>
                <a:cubicBezTo>
                  <a:pt x="7624771" y="1516526"/>
                  <a:pt x="7640092" y="1537976"/>
                  <a:pt x="7633966" y="1569734"/>
                </a:cubicBezTo>
                <a:cubicBezTo>
                  <a:pt x="7636447" y="1570719"/>
                  <a:pt x="7638522" y="1572334"/>
                  <a:pt x="7640304" y="1574384"/>
                </a:cubicBezTo>
                <a:lnTo>
                  <a:pt x="7644628" y="1581242"/>
                </a:lnTo>
                <a:lnTo>
                  <a:pt x="7644313" y="1582567"/>
                </a:lnTo>
                <a:cubicBezTo>
                  <a:pt x="7644257" y="1587776"/>
                  <a:pt x="7645302" y="1590443"/>
                  <a:pt x="7646831" y="1591983"/>
                </a:cubicBezTo>
                <a:cubicBezTo>
                  <a:pt x="7647577" y="1592347"/>
                  <a:pt x="7648323" y="1592711"/>
                  <a:pt x="7649069" y="1593074"/>
                </a:cubicBezTo>
                <a:lnTo>
                  <a:pt x="7651326" y="1599230"/>
                </a:lnTo>
                <a:lnTo>
                  <a:pt x="7657195" y="1610539"/>
                </a:lnTo>
                <a:lnTo>
                  <a:pt x="7656957" y="1613422"/>
                </a:lnTo>
                <a:lnTo>
                  <a:pt x="7663730" y="1631673"/>
                </a:lnTo>
                <a:lnTo>
                  <a:pt x="7663189" y="1632289"/>
                </a:lnTo>
                <a:cubicBezTo>
                  <a:pt x="7662131" y="1634085"/>
                  <a:pt x="7661641" y="1636199"/>
                  <a:pt x="7662326" y="1639024"/>
                </a:cubicBezTo>
                <a:cubicBezTo>
                  <a:pt x="7651979" y="1640024"/>
                  <a:pt x="7659188" y="1642819"/>
                  <a:pt x="7662125" y="1651067"/>
                </a:cubicBezTo>
                <a:cubicBezTo>
                  <a:pt x="7646711" y="1654462"/>
                  <a:pt x="7660667" y="1674670"/>
                  <a:pt x="7653812" y="1683345"/>
                </a:cubicBezTo>
                <a:cubicBezTo>
                  <a:pt x="7656316" y="1689330"/>
                  <a:pt x="7658683" y="1695719"/>
                  <a:pt x="7660803" y="1702414"/>
                </a:cubicBezTo>
                <a:lnTo>
                  <a:pt x="7661867" y="1756201"/>
                </a:lnTo>
                <a:lnTo>
                  <a:pt x="7649453" y="1812530"/>
                </a:lnTo>
                <a:cubicBezTo>
                  <a:pt x="7649183" y="1833366"/>
                  <a:pt x="7644573" y="1851408"/>
                  <a:pt x="7647823" y="1869041"/>
                </a:cubicBezTo>
                <a:cubicBezTo>
                  <a:pt x="7644238" y="1876204"/>
                  <a:pt x="7642789" y="1882956"/>
                  <a:pt x="7648156" y="1889503"/>
                </a:cubicBezTo>
                <a:cubicBezTo>
                  <a:pt x="7646365" y="1908946"/>
                  <a:pt x="7638702" y="1913653"/>
                  <a:pt x="7644679" y="1925974"/>
                </a:cubicBezTo>
                <a:cubicBezTo>
                  <a:pt x="7632281" y="1936898"/>
                  <a:pt x="7637013" y="1937545"/>
                  <a:pt x="7640564" y="1942678"/>
                </a:cubicBezTo>
                <a:lnTo>
                  <a:pt x="7640816" y="1943410"/>
                </a:lnTo>
                <a:lnTo>
                  <a:pt x="7639044" y="1944904"/>
                </a:lnTo>
                <a:lnTo>
                  <a:pt x="7638223" y="1947993"/>
                </a:lnTo>
                <a:lnTo>
                  <a:pt x="7638752" y="1956430"/>
                </a:lnTo>
                <a:lnTo>
                  <a:pt x="7639407" y="1959603"/>
                </a:lnTo>
                <a:cubicBezTo>
                  <a:pt x="7639690" y="1961788"/>
                  <a:pt x="7639658" y="1963239"/>
                  <a:pt x="7639396" y="1964244"/>
                </a:cubicBezTo>
                <a:lnTo>
                  <a:pt x="7639249" y="1964361"/>
                </a:lnTo>
                <a:lnTo>
                  <a:pt x="7639521" y="1968708"/>
                </a:lnTo>
                <a:cubicBezTo>
                  <a:pt x="7640315" y="1976045"/>
                  <a:pt x="7641402" y="1983186"/>
                  <a:pt x="7642694" y="1989983"/>
                </a:cubicBezTo>
                <a:cubicBezTo>
                  <a:pt x="7634556" y="1995729"/>
                  <a:pt x="7644169" y="2020842"/>
                  <a:pt x="7628828" y="2018094"/>
                </a:cubicBezTo>
                <a:cubicBezTo>
                  <a:pt x="7630116" y="2027262"/>
                  <a:pt x="7636485" y="2032807"/>
                  <a:pt x="7626423" y="2029720"/>
                </a:cubicBezTo>
                <a:cubicBezTo>
                  <a:pt x="7626559" y="2032738"/>
                  <a:pt x="7625703" y="2034598"/>
                  <a:pt x="7624364" y="2035929"/>
                </a:cubicBezTo>
                <a:lnTo>
                  <a:pt x="7623733" y="2036314"/>
                </a:lnTo>
                <a:lnTo>
                  <a:pt x="7626847" y="2056711"/>
                </a:lnTo>
                <a:lnTo>
                  <a:pt x="7626090" y="2059419"/>
                </a:lnTo>
                <a:lnTo>
                  <a:pt x="7629618" y="2072712"/>
                </a:lnTo>
                <a:lnTo>
                  <a:pt x="7630641" y="2079581"/>
                </a:lnTo>
                <a:lnTo>
                  <a:pt x="7632577" y="2081522"/>
                </a:lnTo>
                <a:cubicBezTo>
                  <a:pt x="7633753" y="2083617"/>
                  <a:pt x="7634261" y="2086620"/>
                  <a:pt x="7633251" y="2091658"/>
                </a:cubicBezTo>
                <a:lnTo>
                  <a:pt x="7632707" y="2092825"/>
                </a:lnTo>
                <a:lnTo>
                  <a:pt x="7635575" y="2101184"/>
                </a:lnTo>
                <a:cubicBezTo>
                  <a:pt x="7636900" y="2103876"/>
                  <a:pt x="7638586" y="2106260"/>
                  <a:pt x="7640772" y="2108190"/>
                </a:cubicBezTo>
                <a:cubicBezTo>
                  <a:pt x="7629093" y="2136655"/>
                  <a:pt x="7639778" y="2163513"/>
                  <a:pt x="7637758" y="2194409"/>
                </a:cubicBezTo>
                <a:cubicBezTo>
                  <a:pt x="7619585" y="2207765"/>
                  <a:pt x="7641835" y="2261154"/>
                  <a:pt x="7659453" y="2268824"/>
                </a:cubicBezTo>
                <a:cubicBezTo>
                  <a:pt x="7644015" y="2268997"/>
                  <a:pt x="7665037" y="2307714"/>
                  <a:pt x="7665583" y="2317700"/>
                </a:cubicBezTo>
                <a:cubicBezTo>
                  <a:pt x="7665764" y="2321029"/>
                  <a:pt x="7663671" y="2321166"/>
                  <a:pt x="7657195" y="2315619"/>
                </a:cubicBezTo>
                <a:cubicBezTo>
                  <a:pt x="7658997" y="2326231"/>
                  <a:pt x="7650972" y="2337185"/>
                  <a:pt x="7644431" y="2331209"/>
                </a:cubicBezTo>
                <a:cubicBezTo>
                  <a:pt x="7658433" y="2363448"/>
                  <a:pt x="7644510" y="2411031"/>
                  <a:pt x="7650869" y="2447461"/>
                </a:cubicBezTo>
                <a:cubicBezTo>
                  <a:pt x="7635485" y="2467322"/>
                  <a:pt x="7649719" y="2456555"/>
                  <a:pt x="7646841" y="2477156"/>
                </a:cubicBezTo>
                <a:cubicBezTo>
                  <a:pt x="7661004" y="2471521"/>
                  <a:pt x="7638896" y="2502164"/>
                  <a:pt x="7654880" y="2503292"/>
                </a:cubicBezTo>
                <a:cubicBezTo>
                  <a:pt x="7653849" y="2507005"/>
                  <a:pt x="7652348" y="2510567"/>
                  <a:pt x="7650720" y="2514131"/>
                </a:cubicBezTo>
                <a:lnTo>
                  <a:pt x="7649876" y="2516003"/>
                </a:lnTo>
                <a:lnTo>
                  <a:pt x="7649263" y="2523483"/>
                </a:lnTo>
                <a:lnTo>
                  <a:pt x="7645633" y="2525592"/>
                </a:lnTo>
                <a:lnTo>
                  <a:pt x="7642233" y="2536851"/>
                </a:lnTo>
                <a:cubicBezTo>
                  <a:pt x="7641494" y="2541069"/>
                  <a:pt x="7641323" y="2545607"/>
                  <a:pt x="7642069" y="2550622"/>
                </a:cubicBezTo>
                <a:cubicBezTo>
                  <a:pt x="7648404" y="2562959"/>
                  <a:pt x="7640640" y="2582170"/>
                  <a:pt x="7641110" y="2599544"/>
                </a:cubicBezTo>
                <a:lnTo>
                  <a:pt x="7643071" y="2607523"/>
                </a:lnTo>
                <a:lnTo>
                  <a:pt x="7639801" y="2633566"/>
                </a:lnTo>
                <a:cubicBezTo>
                  <a:pt x="7639166" y="2640978"/>
                  <a:pt x="7638833" y="2648672"/>
                  <a:pt x="7639065" y="2656773"/>
                </a:cubicBezTo>
                <a:lnTo>
                  <a:pt x="7640624" y="2671810"/>
                </a:lnTo>
                <a:lnTo>
                  <a:pt x="7639332" y="2675751"/>
                </a:lnTo>
                <a:cubicBezTo>
                  <a:pt x="7639476" y="2682617"/>
                  <a:pt x="7644027" y="2691703"/>
                  <a:pt x="7638498" y="2690893"/>
                </a:cubicBezTo>
                <a:lnTo>
                  <a:pt x="7640415" y="2698606"/>
                </a:lnTo>
                <a:lnTo>
                  <a:pt x="7636002" y="2706218"/>
                </a:lnTo>
                <a:cubicBezTo>
                  <a:pt x="7634978" y="2707053"/>
                  <a:pt x="7633887" y="2707679"/>
                  <a:pt x="7632770" y="2708079"/>
                </a:cubicBezTo>
                <a:lnTo>
                  <a:pt x="7634220" y="2718854"/>
                </a:lnTo>
                <a:lnTo>
                  <a:pt x="7631061" y="2727688"/>
                </a:lnTo>
                <a:lnTo>
                  <a:pt x="7633127" y="2735389"/>
                </a:lnTo>
                <a:lnTo>
                  <a:pt x="7632661" y="2738584"/>
                </a:lnTo>
                <a:lnTo>
                  <a:pt x="7631098" y="2746529"/>
                </a:lnTo>
                <a:cubicBezTo>
                  <a:pt x="7630002" y="2750602"/>
                  <a:pt x="7628681" y="2755160"/>
                  <a:pt x="7627624" y="2760235"/>
                </a:cubicBezTo>
                <a:lnTo>
                  <a:pt x="7627140" y="2764511"/>
                </a:lnTo>
                <a:lnTo>
                  <a:pt x="7621827" y="2773820"/>
                </a:lnTo>
                <a:cubicBezTo>
                  <a:pt x="7617811" y="2780593"/>
                  <a:pt x="7615104" y="2785923"/>
                  <a:pt x="7617284" y="2791840"/>
                </a:cubicBezTo>
                <a:cubicBezTo>
                  <a:pt x="7612094" y="2801924"/>
                  <a:pt x="7597550" y="2808970"/>
                  <a:pt x="7601430" y="2823567"/>
                </a:cubicBezTo>
                <a:cubicBezTo>
                  <a:pt x="7594841" y="2819137"/>
                  <a:pt x="7600633" y="2839778"/>
                  <a:pt x="7593865" y="2842217"/>
                </a:cubicBezTo>
                <a:cubicBezTo>
                  <a:pt x="7588415" y="2843342"/>
                  <a:pt x="7588901" y="2849866"/>
                  <a:pt x="7586893" y="2854834"/>
                </a:cubicBezTo>
                <a:cubicBezTo>
                  <a:pt x="7581327" y="2858374"/>
                  <a:pt x="7576244" y="2883372"/>
                  <a:pt x="7577046" y="2892075"/>
                </a:cubicBezTo>
                <a:cubicBezTo>
                  <a:pt x="7582584" y="2916606"/>
                  <a:pt x="7560175" y="2936338"/>
                  <a:pt x="7564026" y="2955950"/>
                </a:cubicBezTo>
                <a:cubicBezTo>
                  <a:pt x="7563501" y="2961086"/>
                  <a:pt x="7562240" y="2965343"/>
                  <a:pt x="7560529" y="2969031"/>
                </a:cubicBezTo>
                <a:lnTo>
                  <a:pt x="7554631" y="2978222"/>
                </a:lnTo>
                <a:lnTo>
                  <a:pt x="7550747" y="2978564"/>
                </a:lnTo>
                <a:lnTo>
                  <a:pt x="7548359" y="2985429"/>
                </a:lnTo>
                <a:lnTo>
                  <a:pt x="7547120" y="2986826"/>
                </a:lnTo>
                <a:cubicBezTo>
                  <a:pt x="7544741" y="2989483"/>
                  <a:pt x="7542480" y="2992194"/>
                  <a:pt x="7540621" y="2995267"/>
                </a:cubicBezTo>
                <a:cubicBezTo>
                  <a:pt x="7555200" y="3003715"/>
                  <a:pt x="7527208" y="3022799"/>
                  <a:pt x="7541739" y="3023946"/>
                </a:cubicBezTo>
                <a:cubicBezTo>
                  <a:pt x="7534059" y="3042303"/>
                  <a:pt x="7549904" y="3038579"/>
                  <a:pt x="7530781" y="3050462"/>
                </a:cubicBezTo>
                <a:cubicBezTo>
                  <a:pt x="7527838" y="3088204"/>
                  <a:pt x="7503338" y="3127251"/>
                  <a:pt x="7508515" y="3164510"/>
                </a:cubicBezTo>
                <a:cubicBezTo>
                  <a:pt x="7503888" y="3155782"/>
                  <a:pt x="7493770" y="3162549"/>
                  <a:pt x="7492866" y="3173520"/>
                </a:cubicBezTo>
                <a:cubicBezTo>
                  <a:pt x="7474179" y="3140376"/>
                  <a:pt x="7498581" y="3226463"/>
                  <a:pt x="7479395" y="3217191"/>
                </a:cubicBezTo>
                <a:cubicBezTo>
                  <a:pt x="7493905" y="3232643"/>
                  <a:pt x="7501608" y="3293915"/>
                  <a:pt x="7481475" y="3298298"/>
                </a:cubicBezTo>
                <a:cubicBezTo>
                  <a:pt x="7472089" y="3326890"/>
                  <a:pt x="7475493" y="3357480"/>
                  <a:pt x="7457722" y="3379292"/>
                </a:cubicBezTo>
                <a:cubicBezTo>
                  <a:pt x="7459285" y="3382143"/>
                  <a:pt x="7460273" y="3385199"/>
                  <a:pt x="7460850" y="3388381"/>
                </a:cubicBezTo>
                <a:lnTo>
                  <a:pt x="7461482" y="3397694"/>
                </a:lnTo>
                <a:lnTo>
                  <a:pt x="7460695" y="3398556"/>
                </a:lnTo>
                <a:cubicBezTo>
                  <a:pt x="7458532" y="3402904"/>
                  <a:pt x="7458275" y="3406007"/>
                  <a:pt x="7458858" y="3408553"/>
                </a:cubicBezTo>
                <a:lnTo>
                  <a:pt x="7460185" y="3411299"/>
                </a:lnTo>
                <a:lnTo>
                  <a:pt x="7459468" y="3418333"/>
                </a:lnTo>
                <a:lnTo>
                  <a:pt x="7459515" y="3432662"/>
                </a:lnTo>
                <a:lnTo>
                  <a:pt x="7458154" y="3434902"/>
                </a:lnTo>
                <a:lnTo>
                  <a:pt x="7456091" y="3455825"/>
                </a:lnTo>
                <a:cubicBezTo>
                  <a:pt x="7455865" y="3455850"/>
                  <a:pt x="7455638" y="3455877"/>
                  <a:pt x="7455413" y="3455903"/>
                </a:cubicBezTo>
                <a:cubicBezTo>
                  <a:pt x="7453843" y="3456557"/>
                  <a:pt x="7452596" y="3457940"/>
                  <a:pt x="7451989" y="3460886"/>
                </a:cubicBezTo>
                <a:cubicBezTo>
                  <a:pt x="7443388" y="3453296"/>
                  <a:pt x="7447961" y="3461529"/>
                  <a:pt x="7446929" y="3470886"/>
                </a:cubicBezTo>
                <a:cubicBezTo>
                  <a:pt x="7433341" y="3461186"/>
                  <a:pt x="7436171" y="3489615"/>
                  <a:pt x="7427213" y="3491353"/>
                </a:cubicBezTo>
                <a:cubicBezTo>
                  <a:pt x="7426761" y="3498443"/>
                  <a:pt x="7426037" y="3505767"/>
                  <a:pt x="7424990" y="3513143"/>
                </a:cubicBezTo>
                <a:lnTo>
                  <a:pt x="7424186" y="3517424"/>
                </a:lnTo>
                <a:cubicBezTo>
                  <a:pt x="7424132" y="3517438"/>
                  <a:pt x="7424077" y="3517453"/>
                  <a:pt x="7424024" y="3517467"/>
                </a:cubicBezTo>
                <a:cubicBezTo>
                  <a:pt x="7423536" y="3518305"/>
                  <a:pt x="7423153" y="3519678"/>
                  <a:pt x="7422883" y="3521896"/>
                </a:cubicBezTo>
                <a:lnTo>
                  <a:pt x="7422723" y="3525229"/>
                </a:lnTo>
                <a:lnTo>
                  <a:pt x="7421163" y="3533534"/>
                </a:lnTo>
                <a:lnTo>
                  <a:pt x="7419650" y="3536108"/>
                </a:lnTo>
                <a:lnTo>
                  <a:pt x="7417640" y="3536718"/>
                </a:lnTo>
                <a:lnTo>
                  <a:pt x="7417697" y="3537534"/>
                </a:lnTo>
                <a:cubicBezTo>
                  <a:pt x="7419749" y="3544077"/>
                  <a:pt x="7423989" y="3546875"/>
                  <a:pt x="7409814" y="3551598"/>
                </a:cubicBezTo>
                <a:cubicBezTo>
                  <a:pt x="7412376" y="3566128"/>
                  <a:pt x="7404108" y="3567090"/>
                  <a:pt x="7397719" y="3584844"/>
                </a:cubicBezTo>
                <a:cubicBezTo>
                  <a:pt x="7401116" y="3593573"/>
                  <a:pt x="7398130" y="3599358"/>
                  <a:pt x="7393057" y="3604546"/>
                </a:cubicBezTo>
                <a:cubicBezTo>
                  <a:pt x="7391792" y="3622895"/>
                  <a:pt x="7383125" y="3638008"/>
                  <a:pt x="7377811" y="3657793"/>
                </a:cubicBezTo>
                <a:cubicBezTo>
                  <a:pt x="7379886" y="3680874"/>
                  <a:pt x="7366255" y="3689531"/>
                  <a:pt x="7360624" y="3710685"/>
                </a:cubicBezTo>
                <a:cubicBezTo>
                  <a:pt x="7367950" y="3731637"/>
                  <a:pt x="7347999" y="3723947"/>
                  <a:pt x="7341489" y="3734006"/>
                </a:cubicBezTo>
                <a:lnTo>
                  <a:pt x="7340478" y="3737028"/>
                </a:lnTo>
                <a:lnTo>
                  <a:pt x="7340489" y="3745476"/>
                </a:lnTo>
                <a:lnTo>
                  <a:pt x="7340950" y="3748687"/>
                </a:lnTo>
                <a:cubicBezTo>
                  <a:pt x="7341098" y="3750887"/>
                  <a:pt x="7340976" y="3752333"/>
                  <a:pt x="7340653" y="3753314"/>
                </a:cubicBezTo>
                <a:lnTo>
                  <a:pt x="7340500" y="3753419"/>
                </a:lnTo>
                <a:lnTo>
                  <a:pt x="7340506" y="3757774"/>
                </a:lnTo>
                <a:cubicBezTo>
                  <a:pt x="7340847" y="3765147"/>
                  <a:pt x="7341495" y="3772345"/>
                  <a:pt x="7342369" y="3779218"/>
                </a:cubicBezTo>
                <a:cubicBezTo>
                  <a:pt x="7333890" y="3784348"/>
                  <a:pt x="7341949" y="3810090"/>
                  <a:pt x="7326800" y="3806225"/>
                </a:cubicBezTo>
                <a:cubicBezTo>
                  <a:pt x="7327524" y="3815461"/>
                  <a:pt x="7333545" y="3821456"/>
                  <a:pt x="7323686" y="3817640"/>
                </a:cubicBezTo>
                <a:cubicBezTo>
                  <a:pt x="7323637" y="3820659"/>
                  <a:pt x="7322668" y="3822449"/>
                  <a:pt x="7321247" y="3823678"/>
                </a:cubicBezTo>
                <a:lnTo>
                  <a:pt x="7320595" y="3824018"/>
                </a:lnTo>
                <a:lnTo>
                  <a:pt x="7322453" y="3844579"/>
                </a:lnTo>
                <a:lnTo>
                  <a:pt x="7321532" y="3847225"/>
                </a:lnTo>
                <a:lnTo>
                  <a:pt x="7324238" y="3860736"/>
                </a:lnTo>
                <a:lnTo>
                  <a:pt x="7324840" y="3867658"/>
                </a:lnTo>
                <a:lnTo>
                  <a:pt x="7326655" y="3869733"/>
                </a:lnTo>
                <a:cubicBezTo>
                  <a:pt x="7327701" y="3871909"/>
                  <a:pt x="7328023" y="3874942"/>
                  <a:pt x="7326706" y="3879891"/>
                </a:cubicBezTo>
                <a:lnTo>
                  <a:pt x="7326093" y="3881013"/>
                </a:lnTo>
                <a:lnTo>
                  <a:pt x="7328442" y="3889558"/>
                </a:lnTo>
                <a:cubicBezTo>
                  <a:pt x="7329602" y="3892339"/>
                  <a:pt x="7331138" y="3894839"/>
                  <a:pt x="7333203" y="3896924"/>
                </a:cubicBezTo>
                <a:cubicBezTo>
                  <a:pt x="7319795" y="3924445"/>
                  <a:pt x="7328820" y="3952004"/>
                  <a:pt x="7324908" y="3982658"/>
                </a:cubicBezTo>
                <a:cubicBezTo>
                  <a:pt x="7325522" y="4017325"/>
                  <a:pt x="7327874" y="4041416"/>
                  <a:pt x="7327588" y="4064228"/>
                </a:cubicBezTo>
                <a:cubicBezTo>
                  <a:pt x="7328735" y="4074940"/>
                  <a:pt x="7329351" y="4153102"/>
                  <a:pt x="7323186" y="4146664"/>
                </a:cubicBezTo>
                <a:cubicBezTo>
                  <a:pt x="7335189" y="4179829"/>
                  <a:pt x="7318370" y="4199117"/>
                  <a:pt x="7322488" y="4235901"/>
                </a:cubicBezTo>
                <a:cubicBezTo>
                  <a:pt x="7305909" y="4254573"/>
                  <a:pt x="7320783" y="4244884"/>
                  <a:pt x="7316645" y="4265209"/>
                </a:cubicBezTo>
                <a:cubicBezTo>
                  <a:pt x="7331133" y="4260631"/>
                  <a:pt x="7307179" y="4289560"/>
                  <a:pt x="7323069" y="4291857"/>
                </a:cubicBezTo>
                <a:cubicBezTo>
                  <a:pt x="7321814" y="4295483"/>
                  <a:pt x="7320095" y="4298923"/>
                  <a:pt x="7318251" y="4302359"/>
                </a:cubicBezTo>
                <a:lnTo>
                  <a:pt x="7317295" y="4304161"/>
                </a:lnTo>
                <a:lnTo>
                  <a:pt x="7316223" y="4311573"/>
                </a:lnTo>
                <a:lnTo>
                  <a:pt x="7312469" y="4313411"/>
                </a:lnTo>
                <a:lnTo>
                  <a:pt x="7306447" y="4403491"/>
                </a:lnTo>
                <a:cubicBezTo>
                  <a:pt x="7308849" y="4411399"/>
                  <a:pt x="7308497" y="4436984"/>
                  <a:pt x="7303688" y="4442497"/>
                </a:cubicBezTo>
                <a:cubicBezTo>
                  <a:pt x="7302637" y="4447969"/>
                  <a:pt x="7304327" y="4453942"/>
                  <a:pt x="7299181" y="4457128"/>
                </a:cubicBezTo>
                <a:cubicBezTo>
                  <a:pt x="7296154" y="4469016"/>
                  <a:pt x="7289197" y="4496240"/>
                  <a:pt x="7285530" y="4513823"/>
                </a:cubicBezTo>
                <a:cubicBezTo>
                  <a:pt x="7288769" y="4518560"/>
                  <a:pt x="7287100" y="4524649"/>
                  <a:pt x="7284412" y="4532609"/>
                </a:cubicBezTo>
                <a:lnTo>
                  <a:pt x="7282601" y="4540125"/>
                </a:lnTo>
                <a:lnTo>
                  <a:pt x="7291785" y="4563650"/>
                </a:lnTo>
                <a:lnTo>
                  <a:pt x="7284191" y="4636427"/>
                </a:lnTo>
                <a:lnTo>
                  <a:pt x="7292797" y="4672055"/>
                </a:lnTo>
                <a:cubicBezTo>
                  <a:pt x="7294304" y="4686552"/>
                  <a:pt x="7294421" y="4700466"/>
                  <a:pt x="7295425" y="4713953"/>
                </a:cubicBezTo>
                <a:cubicBezTo>
                  <a:pt x="7296104" y="4744441"/>
                  <a:pt x="7280378" y="4723911"/>
                  <a:pt x="7292574" y="4762180"/>
                </a:cubicBezTo>
                <a:cubicBezTo>
                  <a:pt x="7286719" y="4766152"/>
                  <a:pt x="7286266" y="4770971"/>
                  <a:pt x="7288689" y="4779168"/>
                </a:cubicBezTo>
                <a:cubicBezTo>
                  <a:pt x="7288592" y="4793971"/>
                  <a:pt x="7274303" y="4792486"/>
                  <a:pt x="7282355" y="4807636"/>
                </a:cubicBezTo>
                <a:cubicBezTo>
                  <a:pt x="7278556" y="4806204"/>
                  <a:pt x="7277539" y="4813202"/>
                  <a:pt x="7276505" y="4819678"/>
                </a:cubicBezTo>
                <a:lnTo>
                  <a:pt x="7273752" y="4823797"/>
                </a:lnTo>
                <a:lnTo>
                  <a:pt x="7283683" y="4847794"/>
                </a:lnTo>
                <a:cubicBezTo>
                  <a:pt x="7296832" y="4890479"/>
                  <a:pt x="7302379" y="4941877"/>
                  <a:pt x="7311552" y="4978326"/>
                </a:cubicBezTo>
                <a:cubicBezTo>
                  <a:pt x="7284161" y="4998846"/>
                  <a:pt x="7309660" y="4989594"/>
                  <a:pt x="7304880" y="5015024"/>
                </a:cubicBezTo>
                <a:cubicBezTo>
                  <a:pt x="7330355" y="5012307"/>
                  <a:pt x="7291032" y="5044485"/>
                  <a:pt x="7319932" y="5050993"/>
                </a:cubicBezTo>
                <a:cubicBezTo>
                  <a:pt x="7318148" y="5055414"/>
                  <a:pt x="7315506" y="5059493"/>
                  <a:pt x="7312641" y="5063537"/>
                </a:cubicBezTo>
                <a:lnTo>
                  <a:pt x="7311153" y="5065661"/>
                </a:lnTo>
                <a:lnTo>
                  <a:pt x="7310197" y="5075032"/>
                </a:lnTo>
                <a:lnTo>
                  <a:pt x="7303683" y="5076576"/>
                </a:lnTo>
                <a:lnTo>
                  <a:pt x="7297768" y="5089898"/>
                </a:lnTo>
                <a:cubicBezTo>
                  <a:pt x="7296519" y="5095057"/>
                  <a:pt x="7296302" y="5100805"/>
                  <a:pt x="7297750" y="5107454"/>
                </a:cubicBezTo>
                <a:cubicBezTo>
                  <a:pt x="7309447" y="5125240"/>
                  <a:pt x="7295812" y="5147341"/>
                  <a:pt x="7297014" y="5169708"/>
                </a:cubicBezTo>
                <a:lnTo>
                  <a:pt x="7300719" y="5180532"/>
                </a:lnTo>
                <a:lnTo>
                  <a:pt x="7295705" y="5210620"/>
                </a:lnTo>
                <a:lnTo>
                  <a:pt x="7296901" y="5212749"/>
                </a:lnTo>
                <a:cubicBezTo>
                  <a:pt x="7296704" y="5218058"/>
                  <a:pt x="7294377" y="5228574"/>
                  <a:pt x="7294523" y="5242477"/>
                </a:cubicBezTo>
                <a:lnTo>
                  <a:pt x="7297776" y="5296160"/>
                </a:lnTo>
                <a:lnTo>
                  <a:pt x="7289955" y="5304499"/>
                </a:lnTo>
                <a:lnTo>
                  <a:pt x="7286210" y="5305374"/>
                </a:lnTo>
                <a:lnTo>
                  <a:pt x="7286995" y="5320092"/>
                </a:lnTo>
                <a:lnTo>
                  <a:pt x="7281550" y="5330613"/>
                </a:lnTo>
                <a:lnTo>
                  <a:pt x="7285354" y="5340890"/>
                </a:lnTo>
                <a:lnTo>
                  <a:pt x="7281914" y="5354491"/>
                </a:lnTo>
                <a:cubicBezTo>
                  <a:pt x="7280017" y="5359352"/>
                  <a:pt x="7277725" y="5364763"/>
                  <a:pt x="7275918" y="5370917"/>
                </a:cubicBezTo>
                <a:lnTo>
                  <a:pt x="7267655" y="5384350"/>
                </a:lnTo>
                <a:lnTo>
                  <a:pt x="7263791" y="5406610"/>
                </a:lnTo>
                <a:cubicBezTo>
                  <a:pt x="7260956" y="5423841"/>
                  <a:pt x="7257650" y="5440271"/>
                  <a:pt x="7251522" y="5456222"/>
                </a:cubicBezTo>
                <a:cubicBezTo>
                  <a:pt x="7253699" y="5469913"/>
                  <a:pt x="7252931" y="5482529"/>
                  <a:pt x="7242311" y="5493751"/>
                </a:cubicBezTo>
                <a:cubicBezTo>
                  <a:pt x="7236636" y="5529727"/>
                  <a:pt x="7245809" y="5539513"/>
                  <a:pt x="7231835" y="5561252"/>
                </a:cubicBezTo>
                <a:cubicBezTo>
                  <a:pt x="7236311" y="5568555"/>
                  <a:pt x="7238499" y="5573475"/>
                  <a:pt x="7239152" y="5577121"/>
                </a:cubicBezTo>
                <a:cubicBezTo>
                  <a:pt x="7241111" y="5588065"/>
                  <a:pt x="7229268" y="5587525"/>
                  <a:pt x="7224043" y="5605355"/>
                </a:cubicBezTo>
                <a:cubicBezTo>
                  <a:pt x="7216774" y="5624244"/>
                  <a:pt x="7213225" y="5590845"/>
                  <a:pt x="7209229" y="5609118"/>
                </a:cubicBezTo>
                <a:cubicBezTo>
                  <a:pt x="7212098" y="5628346"/>
                  <a:pt x="7194168" y="5628785"/>
                  <a:pt x="7198222" y="5648700"/>
                </a:cubicBezTo>
                <a:cubicBezTo>
                  <a:pt x="7212577" y="5642705"/>
                  <a:pt x="7189541" y="5689259"/>
                  <a:pt x="7201221" y="5689771"/>
                </a:cubicBezTo>
                <a:cubicBezTo>
                  <a:pt x="7181618" y="5708428"/>
                  <a:pt x="7201258" y="5715573"/>
                  <a:pt x="7192555" y="5739098"/>
                </a:cubicBezTo>
                <a:cubicBezTo>
                  <a:pt x="7184486" y="5750478"/>
                  <a:pt x="7182208" y="5758416"/>
                  <a:pt x="7187522" y="5768603"/>
                </a:cubicBezTo>
                <a:cubicBezTo>
                  <a:pt x="7148692" y="5821144"/>
                  <a:pt x="7181577" y="5799065"/>
                  <a:pt x="7162500" y="5846928"/>
                </a:cubicBezTo>
                <a:lnTo>
                  <a:pt x="7160827" y="5850799"/>
                </a:lnTo>
                <a:lnTo>
                  <a:pt x="7163312" y="5866636"/>
                </a:lnTo>
                <a:cubicBezTo>
                  <a:pt x="7163884" y="5867070"/>
                  <a:pt x="7164455" y="5867505"/>
                  <a:pt x="7165029" y="5867939"/>
                </a:cubicBezTo>
                <a:lnTo>
                  <a:pt x="7142501" y="5914339"/>
                </a:lnTo>
                <a:lnTo>
                  <a:pt x="7143151" y="5921221"/>
                </a:lnTo>
                <a:lnTo>
                  <a:pt x="7123808" y="5950546"/>
                </a:lnTo>
                <a:lnTo>
                  <a:pt x="7116299" y="5966186"/>
                </a:lnTo>
                <a:lnTo>
                  <a:pt x="7106117" y="5983669"/>
                </a:lnTo>
                <a:lnTo>
                  <a:pt x="7109622" y="5995569"/>
                </a:lnTo>
                <a:cubicBezTo>
                  <a:pt x="7114727" y="6023526"/>
                  <a:pt x="7092983" y="6067450"/>
                  <a:pt x="7116605" y="6077139"/>
                </a:cubicBezTo>
                <a:cubicBezTo>
                  <a:pt x="7102148" y="6089933"/>
                  <a:pt x="7125501" y="6101908"/>
                  <a:pt x="7127573" y="6115892"/>
                </a:cubicBezTo>
                <a:cubicBezTo>
                  <a:pt x="7118381" y="6127056"/>
                  <a:pt x="7126331" y="6132595"/>
                  <a:pt x="7128098" y="6142737"/>
                </a:cubicBezTo>
                <a:cubicBezTo>
                  <a:pt x="7122429" y="6147329"/>
                  <a:pt x="7122724" y="6155912"/>
                  <a:pt x="7129375" y="6158833"/>
                </a:cubicBezTo>
                <a:cubicBezTo>
                  <a:pt x="7144709" y="6154689"/>
                  <a:pt x="7137060" y="6184499"/>
                  <a:pt x="7147635" y="6186714"/>
                </a:cubicBezTo>
                <a:cubicBezTo>
                  <a:pt x="7149842" y="6204016"/>
                  <a:pt x="7136414" y="6279145"/>
                  <a:pt x="7153343" y="6291871"/>
                </a:cubicBezTo>
                <a:cubicBezTo>
                  <a:pt x="7161381" y="6326852"/>
                  <a:pt x="7134450" y="6377408"/>
                  <a:pt x="7134923" y="6392273"/>
                </a:cubicBezTo>
                <a:cubicBezTo>
                  <a:pt x="7103997" y="6407024"/>
                  <a:pt x="7185503" y="6478818"/>
                  <a:pt x="7187236" y="6541940"/>
                </a:cubicBezTo>
                <a:cubicBezTo>
                  <a:pt x="7184250" y="6550446"/>
                  <a:pt x="7184290" y="6554993"/>
                  <a:pt x="7191340" y="6557275"/>
                </a:cubicBezTo>
                <a:cubicBezTo>
                  <a:pt x="7195412" y="6573685"/>
                  <a:pt x="7202070" y="6606060"/>
                  <a:pt x="7211670" y="6640404"/>
                </a:cubicBezTo>
                <a:cubicBezTo>
                  <a:pt x="7219591" y="6666216"/>
                  <a:pt x="7212698" y="6793331"/>
                  <a:pt x="7221085" y="6827708"/>
                </a:cubicBezTo>
                <a:lnTo>
                  <a:pt x="7227698" y="6857999"/>
                </a:lnTo>
                <a:lnTo>
                  <a:pt x="0" y="685799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4094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9068751-3731-4DF2-CA8F-8583BCB4E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dirty="0"/>
              <a:t>A2-70</a:t>
            </a:r>
            <a:r>
              <a:rPr lang="zh-HK" altLang="en-US" dirty="0"/>
              <a:t>螺絲</a:t>
            </a:r>
          </a:p>
        </p:txBody>
      </p:sp>
      <p:pic>
        <p:nvPicPr>
          <p:cNvPr id="8" name="內容版面配置區 4" descr="一張含有 金屬, 建築, 家用五金, 鎖定 的圖片&#10;&#10;自動產生的描述">
            <a:extLst>
              <a:ext uri="{FF2B5EF4-FFF2-40B4-BE49-F238E27FC236}">
                <a16:creationId xmlns:a16="http://schemas.microsoft.com/office/drawing/2014/main" id="{9F6A6B12-A118-0D2D-3B9E-9063FE040A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0" t="47791" r="34760" b="23807"/>
          <a:stretch/>
        </p:blipFill>
        <p:spPr>
          <a:xfrm>
            <a:off x="838200" y="1690688"/>
            <a:ext cx="4301752" cy="4677037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DA02AB5D-1D4C-8C14-78C6-75EAC92F2B4A}"/>
              </a:ext>
            </a:extLst>
          </p:cNvPr>
          <p:cNvSpPr txBox="1"/>
          <p:nvPr/>
        </p:nvSpPr>
        <p:spPr>
          <a:xfrm>
            <a:off x="5438274" y="1804555"/>
            <a:ext cx="609600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dirty="0"/>
              <a:t>不銹鋼螺栓標準</a:t>
            </a:r>
            <a:endParaRPr lang="en-US" altLang="zh-TW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2400" dirty="0"/>
              <a:t>A</a:t>
            </a:r>
            <a:r>
              <a:rPr lang="zh-TW" altLang="en-US" sz="2400" dirty="0"/>
              <a:t>類表示奧氏體鋼</a:t>
            </a:r>
            <a:r>
              <a:rPr lang="en-US" altLang="zh-TW" sz="2400" dirty="0"/>
              <a:t>A1</a:t>
            </a:r>
            <a:r>
              <a:rPr lang="zh-TW" altLang="en-US" sz="2400" dirty="0"/>
              <a:t>～</a:t>
            </a:r>
            <a:r>
              <a:rPr lang="en-US" altLang="zh-TW" sz="2400" dirty="0"/>
              <a:t>A5</a:t>
            </a:r>
            <a:r>
              <a:rPr lang="zh-TW" altLang="en-US" sz="2400" dirty="0"/>
              <a:t>。</a:t>
            </a:r>
            <a:endParaRPr lang="en-US" altLang="zh-TW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TW" sz="2400" dirty="0"/>
              <a:t>A </a:t>
            </a:r>
            <a:r>
              <a:rPr lang="zh-TW" altLang="en-US" sz="2400" dirty="0"/>
              <a:t>代表</a:t>
            </a:r>
            <a:r>
              <a:rPr lang="zh-TW" altLang="en-US" sz="2400" dirty="0">
                <a:highlight>
                  <a:srgbClr val="FFFF00"/>
                </a:highlight>
              </a:rPr>
              <a:t>奧氏體不銹鋼</a:t>
            </a:r>
            <a:endParaRPr lang="en-US" altLang="zh-TW" sz="2400" dirty="0">
              <a:highlight>
                <a:srgbClr val="FFFF00"/>
              </a:highlight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zh-TW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2400" dirty="0">
                <a:highlight>
                  <a:srgbClr val="FFFF00"/>
                </a:highlight>
              </a:rPr>
              <a:t>2 </a:t>
            </a:r>
            <a:r>
              <a:rPr lang="zh-TW" altLang="en-US" sz="2400" dirty="0">
                <a:highlight>
                  <a:srgbClr val="FFFF00"/>
                </a:highlight>
              </a:rPr>
              <a:t>代表是</a:t>
            </a:r>
            <a:r>
              <a:rPr lang="en-US" altLang="zh-TW" sz="2400" dirty="0">
                <a:highlight>
                  <a:srgbClr val="FFFF00"/>
                </a:highlight>
              </a:rPr>
              <a:t>304</a:t>
            </a:r>
            <a:r>
              <a:rPr lang="zh-TW" altLang="en-US" sz="2400" dirty="0">
                <a:highlight>
                  <a:srgbClr val="FFFF00"/>
                </a:highlight>
              </a:rPr>
              <a:t>材料</a:t>
            </a:r>
            <a:endParaRPr lang="en-US" altLang="zh-TW" sz="2400" dirty="0">
              <a:highlight>
                <a:srgbClr val="FFFF00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400" dirty="0"/>
              <a:t>第二部分數字</a:t>
            </a:r>
            <a:r>
              <a:rPr lang="en-US" altLang="zh-TW" sz="2400" dirty="0"/>
              <a:t>50</a:t>
            </a:r>
            <a:r>
              <a:rPr lang="zh-TW" altLang="en-US" sz="2400" dirty="0"/>
              <a:t>、</a:t>
            </a:r>
            <a:r>
              <a:rPr lang="en-US" altLang="zh-TW" sz="2400" dirty="0"/>
              <a:t>70</a:t>
            </a:r>
            <a:r>
              <a:rPr lang="zh-TW" altLang="en-US" sz="2400" dirty="0"/>
              <a:t>、</a:t>
            </a:r>
            <a:r>
              <a:rPr lang="en-US" altLang="zh-TW" sz="2400" dirty="0"/>
              <a:t>80</a:t>
            </a:r>
            <a:r>
              <a:rPr lang="zh-TW" altLang="en-US" sz="2400" dirty="0"/>
              <a:t>表示產品的性能等級，其數位為公稱抗拉強度的</a:t>
            </a:r>
            <a:r>
              <a:rPr lang="en-US" altLang="zh-TW" sz="2400" dirty="0"/>
              <a:t>1/10</a:t>
            </a:r>
            <a:r>
              <a:rPr lang="zh-TW" altLang="en-US" sz="2400" dirty="0"/>
              <a:t>。</a:t>
            </a:r>
            <a:endParaRPr lang="en-US" altLang="zh-TW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TW" sz="2400" dirty="0">
                <a:highlight>
                  <a:srgbClr val="FFFF00"/>
                </a:highlight>
              </a:rPr>
              <a:t>70</a:t>
            </a:r>
            <a:r>
              <a:rPr lang="zh-TW" altLang="en-US" sz="2400" dirty="0">
                <a:highlight>
                  <a:srgbClr val="FFFF00"/>
                </a:highlight>
              </a:rPr>
              <a:t>代表標准的抗拉力度不得小於</a:t>
            </a:r>
            <a:r>
              <a:rPr lang="en-US" altLang="zh-TW" sz="2400" dirty="0">
                <a:highlight>
                  <a:srgbClr val="FFFF00"/>
                </a:highlight>
              </a:rPr>
              <a:t>700MPa</a:t>
            </a:r>
            <a:endParaRPr lang="zh-HK" altLang="en-US" sz="24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929500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50723ED-0959-DFD3-509D-2DB284D99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HK" altLang="en-US" dirty="0"/>
              <a:t>工場安全規則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240A52F-9ADD-5757-B991-C377063B21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穿上合適安全裝備（安全鞋</a:t>
            </a:r>
            <a:r>
              <a:rPr lang="en-US" altLang="zh-TW" dirty="0"/>
              <a:t>)</a:t>
            </a:r>
          </a:p>
          <a:p>
            <a:r>
              <a:rPr lang="zh-TW" altLang="en-US" dirty="0"/>
              <a:t>在工場內不得跑跳追逐</a:t>
            </a:r>
            <a:endParaRPr lang="en-US" altLang="zh-TW" dirty="0"/>
          </a:p>
          <a:p>
            <a:r>
              <a:rPr lang="zh-TW" altLang="en-US" dirty="0"/>
              <a:t>須使用適當的工具，檢查一切工具和設備</a:t>
            </a:r>
            <a:endParaRPr lang="en-US" altLang="zh-TW" dirty="0"/>
          </a:p>
          <a:p>
            <a:r>
              <a:rPr lang="zh-TW" altLang="en-US" dirty="0"/>
              <a:t>工具使用注意力度，以防手滑受傷</a:t>
            </a:r>
            <a:endParaRPr lang="en-US" altLang="zh-TW" dirty="0"/>
          </a:p>
          <a:p>
            <a:r>
              <a:rPr lang="zh-TW" altLang="en-US" dirty="0"/>
              <a:t>工具用後須放回原處；堆塞和凌亂的工作檯面是非常危險的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352714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B9C87EF-D257-03DF-1395-ECC7E135C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螺栓扭力測試工作步驟</a:t>
            </a:r>
            <a:endParaRPr lang="zh-HK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576EF93-5F1A-6470-6CD3-0833CDAE9F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zh-TW" altLang="en-US" dirty="0"/>
              <a:t>安裝 </a:t>
            </a:r>
            <a:r>
              <a:rPr lang="en-US" altLang="zh-TW" dirty="0"/>
              <a:t>M6 A2-70 </a:t>
            </a:r>
            <a:r>
              <a:rPr lang="zh-TW" altLang="en-US" dirty="0"/>
              <a:t>螺絲在螺絲測試工具上；再用扭力板手收緊螺絲</a:t>
            </a:r>
            <a:endParaRPr lang="en-US" altLang="zh-TW" dirty="0"/>
          </a:p>
          <a:p>
            <a:pPr marL="514350" indent="-514350">
              <a:buFont typeface="+mj-lt"/>
              <a:buAutoNum type="arabicPeriod"/>
            </a:pPr>
            <a:r>
              <a:rPr lang="zh-TW" altLang="en-US" dirty="0"/>
              <a:t>正確調校扭力板手</a:t>
            </a:r>
            <a:endParaRPr lang="en-US" altLang="zh-TW" dirty="0"/>
          </a:p>
          <a:p>
            <a:pPr marL="514350" indent="-514350">
              <a:buFont typeface="+mj-lt"/>
              <a:buAutoNum type="arabicPeriod"/>
            </a:pPr>
            <a:r>
              <a:rPr lang="zh-TW" altLang="en-US" dirty="0"/>
              <a:t>將螺絲扭斷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9315898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0">
            <a:extLst>
              <a:ext uri="{FF2B5EF4-FFF2-40B4-BE49-F238E27FC236}">
                <a16:creationId xmlns:a16="http://schemas.microsoft.com/office/drawing/2014/main" id="{325166D1-1B21-4128-AC42-61745528E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DD8BD4EC-C763-CD35-1F7C-972E7D1C1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1825" y="1641752"/>
            <a:ext cx="4391024" cy="1323439"/>
          </a:xfrm>
        </p:spPr>
        <p:txBody>
          <a:bodyPr anchor="t">
            <a:normAutofit/>
          </a:bodyPr>
          <a:lstStyle/>
          <a:p>
            <a:r>
              <a:rPr lang="zh-TW" altLang="en-US" sz="4000" dirty="0">
                <a:solidFill>
                  <a:schemeClr val="bg1"/>
                </a:solidFill>
              </a:rPr>
              <a:t>材料</a:t>
            </a:r>
            <a:r>
              <a:rPr lang="en-US" altLang="zh-TW" sz="4000" dirty="0">
                <a:solidFill>
                  <a:schemeClr val="bg1"/>
                </a:solidFill>
              </a:rPr>
              <a:t>/</a:t>
            </a:r>
            <a:r>
              <a:rPr lang="zh-TW" altLang="en-US" sz="4000" dirty="0">
                <a:solidFill>
                  <a:schemeClr val="bg1"/>
                </a:solidFill>
              </a:rPr>
              <a:t>工具</a:t>
            </a:r>
            <a:endParaRPr lang="zh-HK" altLang="en-US" sz="4000" dirty="0">
              <a:solidFill>
                <a:schemeClr val="bg1"/>
              </a:solidFill>
            </a:endParaRPr>
          </a:p>
        </p:txBody>
      </p:sp>
      <p:pic>
        <p:nvPicPr>
          <p:cNvPr id="5" name="內容版面配置區 4" descr="一張含有 金屬, 室內, 鎖定 的圖片&#10;&#10;自動產生的描述">
            <a:extLst>
              <a:ext uri="{FF2B5EF4-FFF2-40B4-BE49-F238E27FC236}">
                <a16:creationId xmlns:a16="http://schemas.microsoft.com/office/drawing/2014/main" id="{279C54AC-B6FA-1A3C-6C51-4D1BFACB4F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3" r="-1" b="15382"/>
          <a:stretch/>
        </p:blipFill>
        <p:spPr>
          <a:xfrm>
            <a:off x="20" y="2"/>
            <a:ext cx="6186992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grpSp>
        <p:nvGrpSpPr>
          <p:cNvPr id="27" name="Group 22">
            <a:extLst>
              <a:ext uri="{FF2B5EF4-FFF2-40B4-BE49-F238E27FC236}">
                <a16:creationId xmlns:a16="http://schemas.microsoft.com/office/drawing/2014/main" id="{E6517BAC-C80F-4065-90D8-703493E0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95368" y="0"/>
            <a:ext cx="874718" cy="6857455"/>
            <a:chOff x="5395368" y="0"/>
            <a:chExt cx="874718" cy="6857455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84DCDA5-A261-4103-B44C-068DCEA03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59A2A1-1352-47AA-80C2-0FF537594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8239B22-7F0D-E81D-5B5A-226FAA567A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1826" y="3146400"/>
            <a:ext cx="4391024" cy="2682000"/>
          </a:xfrm>
        </p:spPr>
        <p:txBody>
          <a:bodyPr>
            <a:normAutofit/>
          </a:bodyPr>
          <a:lstStyle/>
          <a:p>
            <a:r>
              <a:rPr lang="en-US" altLang="zh-HK" sz="2400" dirty="0">
                <a:solidFill>
                  <a:schemeClr val="bg2"/>
                </a:solidFill>
              </a:rPr>
              <a:t>M6 A2-70 </a:t>
            </a:r>
            <a:r>
              <a:rPr lang="zh-HK" altLang="en-US" sz="2400" dirty="0">
                <a:solidFill>
                  <a:schemeClr val="bg2"/>
                </a:solidFill>
              </a:rPr>
              <a:t>螺絲</a:t>
            </a:r>
            <a:endParaRPr lang="en-US" altLang="zh-HK" sz="2400" dirty="0">
              <a:solidFill>
                <a:schemeClr val="bg2"/>
              </a:solidFill>
            </a:endParaRPr>
          </a:p>
          <a:p>
            <a:r>
              <a:rPr lang="zh-TW" altLang="en-US" sz="2400" dirty="0">
                <a:solidFill>
                  <a:schemeClr val="bg2"/>
                </a:solidFill>
              </a:rPr>
              <a:t>夾具</a:t>
            </a:r>
            <a:endParaRPr lang="en-US" altLang="zh-TW" sz="2400" dirty="0">
              <a:solidFill>
                <a:schemeClr val="bg2"/>
              </a:solidFill>
            </a:endParaRPr>
          </a:p>
          <a:p>
            <a:r>
              <a:rPr lang="zh-TW" altLang="en-US" sz="2400" dirty="0">
                <a:solidFill>
                  <a:schemeClr val="bg2"/>
                </a:solidFill>
              </a:rPr>
              <a:t>平介</a:t>
            </a:r>
            <a:endParaRPr lang="en-US" altLang="zh-TW" sz="2400" dirty="0">
              <a:solidFill>
                <a:schemeClr val="bg2"/>
              </a:solidFill>
            </a:endParaRPr>
          </a:p>
          <a:p>
            <a:r>
              <a:rPr lang="zh-HK" altLang="en-US" sz="2400" dirty="0">
                <a:solidFill>
                  <a:schemeClr val="bg2"/>
                </a:solidFill>
              </a:rPr>
              <a:t>螺母</a:t>
            </a:r>
            <a:endParaRPr lang="en-US" altLang="zh-TW" sz="2400" dirty="0">
              <a:solidFill>
                <a:schemeClr val="bg2"/>
              </a:solidFill>
            </a:endParaRPr>
          </a:p>
          <a:p>
            <a:endParaRPr lang="en-US" sz="2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3586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內容版面配置區 4" descr="一張含有 金屬, 建築, 家用五金, 鎖定 的圖片&#10;&#10;自動產生的描述">
            <a:extLst>
              <a:ext uri="{FF2B5EF4-FFF2-40B4-BE49-F238E27FC236}">
                <a16:creationId xmlns:a16="http://schemas.microsoft.com/office/drawing/2014/main" id="{2FCE216F-8B6E-7363-DE25-AFB167C7FD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9" r="2566"/>
          <a:stretch/>
        </p:blipFill>
        <p:spPr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71ACCEE7-C441-9604-8533-2DE9CA73FA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45"/>
          <a:stretch/>
        </p:blipFill>
        <p:spPr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 useBgFill="1">
        <p:nvSpPr>
          <p:cNvPr id="45" name="Freeform: Shape 44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7" name="Freeform: Shape 46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46C7E8A9-D83D-317C-E932-25D26FB9B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1038"/>
            <a:ext cx="2804504" cy="1325563"/>
          </a:xfrm>
        </p:spPr>
        <p:txBody>
          <a:bodyPr anchor="ctr">
            <a:normAutofit/>
          </a:bodyPr>
          <a:lstStyle/>
          <a:p>
            <a:endParaRPr lang="zh-HK" altLang="en-US" sz="2800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Content Placeholder 9">
            <a:extLst>
              <a:ext uri="{FF2B5EF4-FFF2-40B4-BE49-F238E27FC236}">
                <a16:creationId xmlns:a16="http://schemas.microsoft.com/office/drawing/2014/main" id="{5F318AC4-FF74-7925-AFB2-1A4AF0DDBE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171"/>
            <a:ext cx="2804504" cy="3918792"/>
          </a:xfrm>
        </p:spPr>
        <p:txBody>
          <a:bodyPr>
            <a:normAutofit/>
          </a:bodyPr>
          <a:lstStyle/>
          <a:p>
            <a:r>
              <a:rPr lang="zh-HK" altLang="en-US" sz="1800" dirty="0"/>
              <a:t>螺絲</a:t>
            </a:r>
            <a:r>
              <a:rPr lang="zh-TW" altLang="en-US" sz="1800" dirty="0"/>
              <a:t>安上坑槽</a:t>
            </a:r>
            <a:endParaRPr lang="en-US" altLang="zh-TW" sz="1800" dirty="0"/>
          </a:p>
          <a:p>
            <a:r>
              <a:rPr lang="zh-TW" altLang="en-US" sz="1800" dirty="0"/>
              <a:t>背面安上平介和螺母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1658921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1520B01-A2E4-41C2-8A8F-7683F2508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E23298A6-DF21-B79A-3BDD-0017CA9D7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513" y="841375"/>
            <a:ext cx="3505200" cy="311469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zh-HK" altLang="en-US" sz="5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扭力板手</a:t>
            </a:r>
            <a:br>
              <a:rPr lang="en-US" altLang="zh-HK" sz="5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zh-TW" altLang="en-US" sz="5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配上套筒</a:t>
            </a:r>
            <a:r>
              <a:rPr lang="en-US" altLang="zh-TW" sz="5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10 </a:t>
            </a:r>
            <a:endParaRPr lang="en-US" altLang="zh-HK" sz="5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F634C0A-A487-42AF-8DFD-4DAD62FE92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412B137-E115-42F2-8CF9-67E40B5D2C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3986041" cy="6858000"/>
            </a:xfrm>
            <a:custGeom>
              <a:avLst/>
              <a:gdLst>
                <a:gd name="connsiteX0" fmla="*/ 0 w 3986041"/>
                <a:gd name="connsiteY0" fmla="*/ 0 h 6858000"/>
                <a:gd name="connsiteX1" fmla="*/ 3066495 w 3986041"/>
                <a:gd name="connsiteY1" fmla="*/ 0 h 6858000"/>
                <a:gd name="connsiteX2" fmla="*/ 3427241 w 3986041"/>
                <a:gd name="connsiteY2" fmla="*/ 1211943 h 6858000"/>
                <a:gd name="connsiteX3" fmla="*/ 3986041 w 3986041"/>
                <a:gd name="connsiteY3" fmla="*/ 4122057 h 6858000"/>
                <a:gd name="connsiteX4" fmla="*/ 3751724 w 3986041"/>
                <a:gd name="connsiteY4" fmla="*/ 6858000 h 6858000"/>
                <a:gd name="connsiteX5" fmla="*/ 0 w 3986041"/>
                <a:gd name="connsiteY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86041" h="6858000">
                  <a:moveTo>
                    <a:pt x="0" y="0"/>
                  </a:moveTo>
                  <a:lnTo>
                    <a:pt x="3066495" y="0"/>
                  </a:lnTo>
                  <a:lnTo>
                    <a:pt x="3427241" y="1211943"/>
                  </a:lnTo>
                  <a:lnTo>
                    <a:pt x="3986041" y="4122057"/>
                  </a:lnTo>
                  <a:lnTo>
                    <a:pt x="3751724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779E94B-3A8C-4695-9DA1-2EDEFB170B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" name="內容版面配置區 4" descr="一張含有 工具, 家用五金, 手工具, 扳手 的圖片&#10;&#10;自動產生的描述">
            <a:extLst>
              <a:ext uri="{FF2B5EF4-FFF2-40B4-BE49-F238E27FC236}">
                <a16:creationId xmlns:a16="http://schemas.microsoft.com/office/drawing/2014/main" id="{D4500BE8-54DB-DFE1-AA3C-8F77929326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9" r="1511"/>
          <a:stretch/>
        </p:blipFill>
        <p:spPr>
          <a:xfrm>
            <a:off x="20" y="10"/>
            <a:ext cx="3910064" cy="6857990"/>
          </a:xfrm>
          <a:custGeom>
            <a:avLst/>
            <a:gdLst/>
            <a:ahLst/>
            <a:cxnLst/>
            <a:rect l="l" t="t" r="r" b="b"/>
            <a:pathLst>
              <a:path w="3910084" h="6858000">
                <a:moveTo>
                  <a:pt x="0" y="0"/>
                </a:moveTo>
                <a:lnTo>
                  <a:pt x="2996382" y="0"/>
                </a:lnTo>
                <a:lnTo>
                  <a:pt x="3563333" y="1750276"/>
                </a:lnTo>
                <a:lnTo>
                  <a:pt x="3910084" y="6054385"/>
                </a:lnTo>
                <a:lnTo>
                  <a:pt x="3791309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66EE5A2-0D35-4D6A-A5C7-1CA91F740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8589" y="0"/>
            <a:ext cx="1339053" cy="6858000"/>
            <a:chOff x="2661507" y="0"/>
            <a:chExt cx="1339053" cy="685800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DFBB771-C61C-4F38-ABBB-98A2D8476D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2432BD6-3DCC-4397-BD7F-3FE84F3210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6AA1647-0DA6-4A17-B3E1-95D61BD547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F1D8352-2F00-4057-8781-E455C455B9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3986041" cy="6858000"/>
            </a:xfrm>
            <a:custGeom>
              <a:avLst/>
              <a:gdLst>
                <a:gd name="connsiteX0" fmla="*/ 0 w 3986041"/>
                <a:gd name="connsiteY0" fmla="*/ 0 h 6858000"/>
                <a:gd name="connsiteX1" fmla="*/ 3066495 w 3986041"/>
                <a:gd name="connsiteY1" fmla="*/ 0 h 6858000"/>
                <a:gd name="connsiteX2" fmla="*/ 3427241 w 3986041"/>
                <a:gd name="connsiteY2" fmla="*/ 1211943 h 6858000"/>
                <a:gd name="connsiteX3" fmla="*/ 3986041 w 3986041"/>
                <a:gd name="connsiteY3" fmla="*/ 4122057 h 6858000"/>
                <a:gd name="connsiteX4" fmla="*/ 3751724 w 3986041"/>
                <a:gd name="connsiteY4" fmla="*/ 6858000 h 6858000"/>
                <a:gd name="connsiteX5" fmla="*/ 0 w 3986041"/>
                <a:gd name="connsiteY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86041" h="6858000">
                  <a:moveTo>
                    <a:pt x="0" y="0"/>
                  </a:moveTo>
                  <a:lnTo>
                    <a:pt x="3066495" y="0"/>
                  </a:lnTo>
                  <a:lnTo>
                    <a:pt x="3427241" y="1211943"/>
                  </a:lnTo>
                  <a:lnTo>
                    <a:pt x="3986041" y="4122057"/>
                  </a:lnTo>
                  <a:lnTo>
                    <a:pt x="3751724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BE70D92-7E07-4A6F-BD82-729F71C268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7" name="圖片 6" descr="一張含有 指甲, 手指, 人員, 戒指 的圖片&#10;&#10;自動產生的描述">
            <a:extLst>
              <a:ext uri="{FF2B5EF4-FFF2-40B4-BE49-F238E27FC236}">
                <a16:creationId xmlns:a16="http://schemas.microsoft.com/office/drawing/2014/main" id="{0EFB9BD4-E9FA-0D41-083A-693E2929D8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9" r="4691"/>
          <a:stretch/>
        </p:blipFill>
        <p:spPr>
          <a:xfrm>
            <a:off x="8281916" y="1"/>
            <a:ext cx="3910084" cy="6858000"/>
          </a:xfrm>
          <a:custGeom>
            <a:avLst/>
            <a:gdLst/>
            <a:ahLst/>
            <a:cxnLst/>
            <a:rect l="l" t="t" r="r" b="b"/>
            <a:pathLst>
              <a:path w="3910084" h="6858000">
                <a:moveTo>
                  <a:pt x="118775" y="0"/>
                </a:moveTo>
                <a:lnTo>
                  <a:pt x="3910084" y="0"/>
                </a:lnTo>
                <a:lnTo>
                  <a:pt x="3910084" y="6858000"/>
                </a:lnTo>
                <a:lnTo>
                  <a:pt x="913702" y="6858000"/>
                </a:lnTo>
                <a:lnTo>
                  <a:pt x="346751" y="5107724"/>
                </a:lnTo>
                <a:lnTo>
                  <a:pt x="0" y="803615"/>
                </a:lnTo>
                <a:close/>
              </a:path>
            </a:pathLst>
          </a:cu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08D20F07-CD49-4F17-BC00-9429DA80C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59" y="-2"/>
            <a:ext cx="1339053" cy="6858000"/>
            <a:chOff x="2661507" y="0"/>
            <a:chExt cx="1339053" cy="6858000"/>
          </a:xfrm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11F66703-4D0D-42DF-8150-991FE9F86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96840F9-95E6-4C98-BFE4-21B5954236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285111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1520B01-A2E4-41C2-8A8F-7683F2508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F634C0A-A487-42AF-8DFD-4DAD62FE92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412B137-E115-42F2-8CF9-67E40B5D2C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3986041" cy="6858000"/>
            </a:xfrm>
            <a:custGeom>
              <a:avLst/>
              <a:gdLst>
                <a:gd name="connsiteX0" fmla="*/ 0 w 3986041"/>
                <a:gd name="connsiteY0" fmla="*/ 0 h 6858000"/>
                <a:gd name="connsiteX1" fmla="*/ 3066495 w 3986041"/>
                <a:gd name="connsiteY1" fmla="*/ 0 h 6858000"/>
                <a:gd name="connsiteX2" fmla="*/ 3427241 w 3986041"/>
                <a:gd name="connsiteY2" fmla="*/ 1211943 h 6858000"/>
                <a:gd name="connsiteX3" fmla="*/ 3986041 w 3986041"/>
                <a:gd name="connsiteY3" fmla="*/ 4122057 h 6858000"/>
                <a:gd name="connsiteX4" fmla="*/ 3751724 w 3986041"/>
                <a:gd name="connsiteY4" fmla="*/ 6858000 h 6858000"/>
                <a:gd name="connsiteX5" fmla="*/ 0 w 3986041"/>
                <a:gd name="connsiteY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86041" h="6858000">
                  <a:moveTo>
                    <a:pt x="0" y="0"/>
                  </a:moveTo>
                  <a:lnTo>
                    <a:pt x="3066495" y="0"/>
                  </a:lnTo>
                  <a:lnTo>
                    <a:pt x="3427241" y="1211943"/>
                  </a:lnTo>
                  <a:lnTo>
                    <a:pt x="3986041" y="4122057"/>
                  </a:lnTo>
                  <a:lnTo>
                    <a:pt x="3751724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779E94B-3A8C-4695-9DA1-2EDEFB170B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" name="內容版面配置區 4" descr="一張含有 人員, 工程, 工具, 地面 的圖片&#10;&#10;自動產生的描述">
            <a:extLst>
              <a:ext uri="{FF2B5EF4-FFF2-40B4-BE49-F238E27FC236}">
                <a16:creationId xmlns:a16="http://schemas.microsoft.com/office/drawing/2014/main" id="{7D80C2F8-71F7-6ECE-F6D7-9E56BBD99C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7" r="11704"/>
          <a:stretch/>
        </p:blipFill>
        <p:spPr>
          <a:xfrm>
            <a:off x="20" y="10"/>
            <a:ext cx="3910064" cy="6857990"/>
          </a:xfrm>
          <a:custGeom>
            <a:avLst/>
            <a:gdLst/>
            <a:ahLst/>
            <a:cxnLst/>
            <a:rect l="l" t="t" r="r" b="b"/>
            <a:pathLst>
              <a:path w="3910084" h="6858000">
                <a:moveTo>
                  <a:pt x="0" y="0"/>
                </a:moveTo>
                <a:lnTo>
                  <a:pt x="2996382" y="0"/>
                </a:lnTo>
                <a:lnTo>
                  <a:pt x="3563333" y="1750276"/>
                </a:lnTo>
                <a:lnTo>
                  <a:pt x="3910084" y="6054385"/>
                </a:lnTo>
                <a:lnTo>
                  <a:pt x="3791309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66EE5A2-0D35-4D6A-A5C7-1CA91F740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8589" y="0"/>
            <a:ext cx="1339053" cy="6858000"/>
            <a:chOff x="2661507" y="0"/>
            <a:chExt cx="1339053" cy="685800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DFBB771-C61C-4F38-ABBB-98A2D8476D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2432BD6-3DCC-4397-BD7F-3FE84F3210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6AA1647-0DA6-4A17-B3E1-95D61BD547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F1D8352-2F00-4057-8781-E455C455B9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3986041" cy="6858000"/>
            </a:xfrm>
            <a:custGeom>
              <a:avLst/>
              <a:gdLst>
                <a:gd name="connsiteX0" fmla="*/ 0 w 3986041"/>
                <a:gd name="connsiteY0" fmla="*/ 0 h 6858000"/>
                <a:gd name="connsiteX1" fmla="*/ 3066495 w 3986041"/>
                <a:gd name="connsiteY1" fmla="*/ 0 h 6858000"/>
                <a:gd name="connsiteX2" fmla="*/ 3427241 w 3986041"/>
                <a:gd name="connsiteY2" fmla="*/ 1211943 h 6858000"/>
                <a:gd name="connsiteX3" fmla="*/ 3986041 w 3986041"/>
                <a:gd name="connsiteY3" fmla="*/ 4122057 h 6858000"/>
                <a:gd name="connsiteX4" fmla="*/ 3751724 w 3986041"/>
                <a:gd name="connsiteY4" fmla="*/ 6858000 h 6858000"/>
                <a:gd name="connsiteX5" fmla="*/ 0 w 3986041"/>
                <a:gd name="connsiteY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86041" h="6858000">
                  <a:moveTo>
                    <a:pt x="0" y="0"/>
                  </a:moveTo>
                  <a:lnTo>
                    <a:pt x="3066495" y="0"/>
                  </a:lnTo>
                  <a:lnTo>
                    <a:pt x="3427241" y="1211943"/>
                  </a:lnTo>
                  <a:lnTo>
                    <a:pt x="3986041" y="4122057"/>
                  </a:lnTo>
                  <a:lnTo>
                    <a:pt x="3751724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BE70D92-7E07-4A6F-BD82-729F71C268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7" name="圖片 6" descr="一張含有 人員, 服裝, 技術人員, 工匠 的圖片&#10;&#10;自動產生的描述">
            <a:extLst>
              <a:ext uri="{FF2B5EF4-FFF2-40B4-BE49-F238E27FC236}">
                <a16:creationId xmlns:a16="http://schemas.microsoft.com/office/drawing/2014/main" id="{93776C58-21BF-6E9E-D055-D37F3834E1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6" r="12385"/>
          <a:stretch/>
        </p:blipFill>
        <p:spPr>
          <a:xfrm>
            <a:off x="8281916" y="1"/>
            <a:ext cx="3910084" cy="6858000"/>
          </a:xfrm>
          <a:custGeom>
            <a:avLst/>
            <a:gdLst/>
            <a:ahLst/>
            <a:cxnLst/>
            <a:rect l="l" t="t" r="r" b="b"/>
            <a:pathLst>
              <a:path w="3910084" h="6858000">
                <a:moveTo>
                  <a:pt x="118775" y="0"/>
                </a:moveTo>
                <a:lnTo>
                  <a:pt x="3910084" y="0"/>
                </a:lnTo>
                <a:lnTo>
                  <a:pt x="3910084" y="6858000"/>
                </a:lnTo>
                <a:lnTo>
                  <a:pt x="913702" y="6858000"/>
                </a:lnTo>
                <a:lnTo>
                  <a:pt x="346751" y="5107724"/>
                </a:lnTo>
                <a:lnTo>
                  <a:pt x="0" y="803615"/>
                </a:lnTo>
                <a:close/>
              </a:path>
            </a:pathLst>
          </a:cu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08D20F07-CD49-4F17-BC00-9429DA80C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59" y="-2"/>
            <a:ext cx="1339053" cy="6858000"/>
            <a:chOff x="2661507" y="0"/>
            <a:chExt cx="1339053" cy="6858000"/>
          </a:xfrm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11F66703-4D0D-42DF-8150-991FE9F86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96840F9-95E6-4C98-BFE4-21B5954236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351129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10">
            <a:extLst>
              <a:ext uri="{FF2B5EF4-FFF2-40B4-BE49-F238E27FC236}">
                <a16:creationId xmlns:a16="http://schemas.microsoft.com/office/drawing/2014/main" id="{D1520B01-A2E4-41C2-8A8F-7683F2508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9546F4A8-7083-752B-3B6C-2A6C80D83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513" y="841375"/>
            <a:ext cx="3505200" cy="311469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zh-TW" altLang="en-US" sz="5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卡尺</a:t>
            </a:r>
            <a:br>
              <a:rPr lang="en-US" altLang="zh-TW" sz="5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zh-TW" altLang="en-US" sz="5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量度</a:t>
            </a:r>
            <a:r>
              <a:rPr lang="zh-HK" altLang="en-US" sz="5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螺絲長度</a:t>
            </a:r>
            <a:endParaRPr lang="en-US" altLang="zh-HK" sz="5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30" name="Group 12">
            <a:extLst>
              <a:ext uri="{FF2B5EF4-FFF2-40B4-BE49-F238E27FC236}">
                <a16:creationId xmlns:a16="http://schemas.microsoft.com/office/drawing/2014/main" id="{1F634C0A-A487-42AF-8DFD-4DAD62FE92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412B137-E115-42F2-8CF9-67E40B5D2C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3986041" cy="6858000"/>
            </a:xfrm>
            <a:custGeom>
              <a:avLst/>
              <a:gdLst>
                <a:gd name="connsiteX0" fmla="*/ 0 w 3986041"/>
                <a:gd name="connsiteY0" fmla="*/ 0 h 6858000"/>
                <a:gd name="connsiteX1" fmla="*/ 3066495 w 3986041"/>
                <a:gd name="connsiteY1" fmla="*/ 0 h 6858000"/>
                <a:gd name="connsiteX2" fmla="*/ 3427241 w 3986041"/>
                <a:gd name="connsiteY2" fmla="*/ 1211943 h 6858000"/>
                <a:gd name="connsiteX3" fmla="*/ 3986041 w 3986041"/>
                <a:gd name="connsiteY3" fmla="*/ 4122057 h 6858000"/>
                <a:gd name="connsiteX4" fmla="*/ 3751724 w 3986041"/>
                <a:gd name="connsiteY4" fmla="*/ 6858000 h 6858000"/>
                <a:gd name="connsiteX5" fmla="*/ 0 w 3986041"/>
                <a:gd name="connsiteY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86041" h="6858000">
                  <a:moveTo>
                    <a:pt x="0" y="0"/>
                  </a:moveTo>
                  <a:lnTo>
                    <a:pt x="3066495" y="0"/>
                  </a:lnTo>
                  <a:lnTo>
                    <a:pt x="3427241" y="1211943"/>
                  </a:lnTo>
                  <a:lnTo>
                    <a:pt x="3986041" y="4122057"/>
                  </a:lnTo>
                  <a:lnTo>
                    <a:pt x="3751724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779E94B-3A8C-4695-9DA1-2EDEFB170B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6" name="內容版面配置區 4" descr="一張含有 人員, 指甲, 切割, 工具 的圖片&#10;&#10;自動產生的描述">
            <a:extLst>
              <a:ext uri="{FF2B5EF4-FFF2-40B4-BE49-F238E27FC236}">
                <a16:creationId xmlns:a16="http://schemas.microsoft.com/office/drawing/2014/main" id="{93D2D90B-5E29-CF18-A1C2-49FA27D57F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" r="19010"/>
          <a:stretch/>
        </p:blipFill>
        <p:spPr>
          <a:xfrm>
            <a:off x="20" y="10"/>
            <a:ext cx="3910064" cy="6857990"/>
          </a:xfrm>
          <a:custGeom>
            <a:avLst/>
            <a:gdLst/>
            <a:ahLst/>
            <a:cxnLst/>
            <a:rect l="l" t="t" r="r" b="b"/>
            <a:pathLst>
              <a:path w="3910084" h="6858000">
                <a:moveTo>
                  <a:pt x="0" y="0"/>
                </a:moveTo>
                <a:lnTo>
                  <a:pt x="2996382" y="0"/>
                </a:lnTo>
                <a:lnTo>
                  <a:pt x="3563333" y="1750276"/>
                </a:lnTo>
                <a:lnTo>
                  <a:pt x="3910084" y="6054385"/>
                </a:lnTo>
                <a:lnTo>
                  <a:pt x="3791309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31" name="Group 16">
            <a:extLst>
              <a:ext uri="{FF2B5EF4-FFF2-40B4-BE49-F238E27FC236}">
                <a16:creationId xmlns:a16="http://schemas.microsoft.com/office/drawing/2014/main" id="{066EE5A2-0D35-4D6A-A5C7-1CA91F740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8589" y="0"/>
            <a:ext cx="1339053" cy="6858000"/>
            <a:chOff x="2661507" y="0"/>
            <a:chExt cx="1339053" cy="6858000"/>
          </a:xfrm>
        </p:grpSpPr>
        <p:sp>
          <p:nvSpPr>
            <p:cNvPr id="32" name="Freeform: Shape 17">
              <a:extLst>
                <a:ext uri="{FF2B5EF4-FFF2-40B4-BE49-F238E27FC236}">
                  <a16:creationId xmlns:a16="http://schemas.microsoft.com/office/drawing/2014/main" id="{4DFBB771-C61C-4F38-ABBB-98A2D8476D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: Shape 18">
              <a:extLst>
                <a:ext uri="{FF2B5EF4-FFF2-40B4-BE49-F238E27FC236}">
                  <a16:creationId xmlns:a16="http://schemas.microsoft.com/office/drawing/2014/main" id="{A2432BD6-3DCC-4397-BD7F-3FE84F3210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34" name="Group 20">
            <a:extLst>
              <a:ext uri="{FF2B5EF4-FFF2-40B4-BE49-F238E27FC236}">
                <a16:creationId xmlns:a16="http://schemas.microsoft.com/office/drawing/2014/main" id="{56AA1647-0DA6-4A17-B3E1-95D61BD547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F1D8352-2F00-4057-8781-E455C455B9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3986041" cy="6858000"/>
            </a:xfrm>
            <a:custGeom>
              <a:avLst/>
              <a:gdLst>
                <a:gd name="connsiteX0" fmla="*/ 0 w 3986041"/>
                <a:gd name="connsiteY0" fmla="*/ 0 h 6858000"/>
                <a:gd name="connsiteX1" fmla="*/ 3066495 w 3986041"/>
                <a:gd name="connsiteY1" fmla="*/ 0 h 6858000"/>
                <a:gd name="connsiteX2" fmla="*/ 3427241 w 3986041"/>
                <a:gd name="connsiteY2" fmla="*/ 1211943 h 6858000"/>
                <a:gd name="connsiteX3" fmla="*/ 3986041 w 3986041"/>
                <a:gd name="connsiteY3" fmla="*/ 4122057 h 6858000"/>
                <a:gd name="connsiteX4" fmla="*/ 3751724 w 3986041"/>
                <a:gd name="connsiteY4" fmla="*/ 6858000 h 6858000"/>
                <a:gd name="connsiteX5" fmla="*/ 0 w 3986041"/>
                <a:gd name="connsiteY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86041" h="6858000">
                  <a:moveTo>
                    <a:pt x="0" y="0"/>
                  </a:moveTo>
                  <a:lnTo>
                    <a:pt x="3066495" y="0"/>
                  </a:lnTo>
                  <a:lnTo>
                    <a:pt x="3427241" y="1211943"/>
                  </a:lnTo>
                  <a:lnTo>
                    <a:pt x="3986041" y="4122057"/>
                  </a:lnTo>
                  <a:lnTo>
                    <a:pt x="3751724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BE70D92-7E07-4A6F-BD82-729F71C268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" name="內容版面配置區 4" descr="一張含有 下沉、洗碗槽, 室內, 螺絲, 銀 的圖片&#10;&#10;自動產生的描述">
            <a:extLst>
              <a:ext uri="{FF2B5EF4-FFF2-40B4-BE49-F238E27FC236}">
                <a16:creationId xmlns:a16="http://schemas.microsoft.com/office/drawing/2014/main" id="{1C68B1C1-724D-2449-4388-1B996E206F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2" r="348"/>
          <a:stretch/>
        </p:blipFill>
        <p:spPr>
          <a:xfrm>
            <a:off x="8281916" y="1"/>
            <a:ext cx="3910084" cy="6858000"/>
          </a:xfrm>
          <a:custGeom>
            <a:avLst/>
            <a:gdLst/>
            <a:ahLst/>
            <a:cxnLst/>
            <a:rect l="l" t="t" r="r" b="b"/>
            <a:pathLst>
              <a:path w="3910084" h="6858000">
                <a:moveTo>
                  <a:pt x="118775" y="0"/>
                </a:moveTo>
                <a:lnTo>
                  <a:pt x="3910084" y="0"/>
                </a:lnTo>
                <a:lnTo>
                  <a:pt x="3910084" y="6858000"/>
                </a:lnTo>
                <a:lnTo>
                  <a:pt x="913702" y="6858000"/>
                </a:lnTo>
                <a:lnTo>
                  <a:pt x="346751" y="5107724"/>
                </a:lnTo>
                <a:lnTo>
                  <a:pt x="0" y="803615"/>
                </a:lnTo>
                <a:close/>
              </a:path>
            </a:pathLst>
          </a:custGeom>
        </p:spPr>
      </p:pic>
      <p:grpSp>
        <p:nvGrpSpPr>
          <p:cNvPr id="35" name="Group 24">
            <a:extLst>
              <a:ext uri="{FF2B5EF4-FFF2-40B4-BE49-F238E27FC236}">
                <a16:creationId xmlns:a16="http://schemas.microsoft.com/office/drawing/2014/main" id="{08D20F07-CD49-4F17-BC00-9429DA80C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59" y="-2"/>
            <a:ext cx="1339053" cy="6858000"/>
            <a:chOff x="2661507" y="0"/>
            <a:chExt cx="1339053" cy="6858000"/>
          </a:xfrm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</p:grpSpPr>
        <p:sp>
          <p:nvSpPr>
            <p:cNvPr id="36" name="Freeform: Shape 25">
              <a:extLst>
                <a:ext uri="{FF2B5EF4-FFF2-40B4-BE49-F238E27FC236}">
                  <a16:creationId xmlns:a16="http://schemas.microsoft.com/office/drawing/2014/main" id="{11F66703-4D0D-42DF-8150-991FE9F86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Freeform: Shape 26">
              <a:extLst>
                <a:ext uri="{FF2B5EF4-FFF2-40B4-BE49-F238E27FC236}">
                  <a16:creationId xmlns:a16="http://schemas.microsoft.com/office/drawing/2014/main" id="{E96840F9-95E6-4C98-BFE4-21B5954236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417037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8">
            <a:extLst>
              <a:ext uri="{FF2B5EF4-FFF2-40B4-BE49-F238E27FC236}">
                <a16:creationId xmlns:a16="http://schemas.microsoft.com/office/drawing/2014/main" id="{9089EED9-F54D-4F20-A2C6-949DE4176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0">
            <a:extLst>
              <a:ext uri="{FF2B5EF4-FFF2-40B4-BE49-F238E27FC236}">
                <a16:creationId xmlns:a16="http://schemas.microsoft.com/office/drawing/2014/main" id="{7E46F721-3785-414D-8697-16AF490E68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E695E235-74E2-5360-53AC-7D9D96E5A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4726" y="1299411"/>
            <a:ext cx="3628141" cy="450482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zh-HK" alt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扭力</a:t>
            </a:r>
            <a:r>
              <a:rPr lang="zh-TW" alt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為</a:t>
            </a:r>
            <a:r>
              <a:rPr lang="en-US" altLang="zh-TW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24Nm</a:t>
            </a:r>
            <a:r>
              <a:rPr lang="zh-TW" alt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時螺絲斷裂 </a:t>
            </a:r>
            <a:br>
              <a:rPr lang="en-US" altLang="zh-TW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en-US" altLang="zh-TW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zh-TW" alt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每提升一扭力，大約拉長１～４ｍｍ不等</a:t>
            </a:r>
            <a:br>
              <a:rPr lang="en-US" altLang="zh-TW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en-US" altLang="zh-TW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zh-TW" alt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接近斷裂時會拉更長，變化較大</a:t>
            </a:r>
            <a:endParaRPr lang="en-US" altLang="zh-HK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內容版面配置區 4" descr="一張含有 文字, 文件, 筆跡, 功能表 的圖片&#10;&#10;自動產生的描述">
            <a:extLst>
              <a:ext uri="{FF2B5EF4-FFF2-40B4-BE49-F238E27FC236}">
                <a16:creationId xmlns:a16="http://schemas.microsoft.com/office/drawing/2014/main" id="{ECBF2BA3-8C4C-5D07-BD55-32AF969A1F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2" b="27109"/>
          <a:stretch/>
        </p:blipFill>
        <p:spPr>
          <a:xfrm>
            <a:off x="20" y="1"/>
            <a:ext cx="7665573" cy="6857999"/>
          </a:xfrm>
          <a:custGeom>
            <a:avLst/>
            <a:gdLst/>
            <a:ahLst/>
            <a:cxnLst/>
            <a:rect l="l" t="t" r="r" b="b"/>
            <a:pathLst>
              <a:path w="7665593" h="6857999">
                <a:moveTo>
                  <a:pt x="0" y="0"/>
                </a:moveTo>
                <a:lnTo>
                  <a:pt x="7363783" y="0"/>
                </a:lnTo>
                <a:lnTo>
                  <a:pt x="7372954" y="18152"/>
                </a:lnTo>
                <a:cubicBezTo>
                  <a:pt x="7378508" y="27417"/>
                  <a:pt x="7383821" y="35694"/>
                  <a:pt x="7386404" y="41707"/>
                </a:cubicBezTo>
                <a:lnTo>
                  <a:pt x="7389058" y="60832"/>
                </a:lnTo>
                <a:lnTo>
                  <a:pt x="7394074" y="60137"/>
                </a:lnTo>
                <a:lnTo>
                  <a:pt x="7394443" y="67241"/>
                </a:lnTo>
                <a:lnTo>
                  <a:pt x="7394565" y="83099"/>
                </a:lnTo>
                <a:cubicBezTo>
                  <a:pt x="7395324" y="92994"/>
                  <a:pt x="7394122" y="120511"/>
                  <a:pt x="7395957" y="130584"/>
                </a:cubicBezTo>
                <a:cubicBezTo>
                  <a:pt x="7401306" y="133490"/>
                  <a:pt x="7404223" y="137975"/>
                  <a:pt x="7405574" y="143540"/>
                </a:cubicBezTo>
                <a:lnTo>
                  <a:pt x="7405725" y="155795"/>
                </a:lnTo>
                <a:lnTo>
                  <a:pt x="7418615" y="226869"/>
                </a:lnTo>
                <a:lnTo>
                  <a:pt x="7419579" y="236641"/>
                </a:lnTo>
                <a:lnTo>
                  <a:pt x="7423900" y="241933"/>
                </a:lnTo>
                <a:cubicBezTo>
                  <a:pt x="7424763" y="245974"/>
                  <a:pt x="7424206" y="257579"/>
                  <a:pt x="7424760" y="260885"/>
                </a:cubicBezTo>
                <a:cubicBezTo>
                  <a:pt x="7425580" y="261177"/>
                  <a:pt x="7426400" y="261469"/>
                  <a:pt x="7427220" y="261761"/>
                </a:cubicBezTo>
                <a:cubicBezTo>
                  <a:pt x="7431152" y="272291"/>
                  <a:pt x="7444241" y="311893"/>
                  <a:pt x="7448344" y="324055"/>
                </a:cubicBezTo>
                <a:cubicBezTo>
                  <a:pt x="7444563" y="326484"/>
                  <a:pt x="7450535" y="331924"/>
                  <a:pt x="7451833" y="334727"/>
                </a:cubicBezTo>
                <a:cubicBezTo>
                  <a:pt x="7449286" y="335161"/>
                  <a:pt x="7448510" y="341947"/>
                  <a:pt x="7450776" y="343948"/>
                </a:cubicBezTo>
                <a:cubicBezTo>
                  <a:pt x="7463202" y="391652"/>
                  <a:pt x="7437523" y="367773"/>
                  <a:pt x="7453791" y="395003"/>
                </a:cubicBezTo>
                <a:cubicBezTo>
                  <a:pt x="7454869" y="399820"/>
                  <a:pt x="7453841" y="403723"/>
                  <a:pt x="7451939" y="407147"/>
                </a:cubicBezTo>
                <a:lnTo>
                  <a:pt x="7448030" y="412254"/>
                </a:lnTo>
                <a:lnTo>
                  <a:pt x="7455416" y="432021"/>
                </a:lnTo>
                <a:cubicBezTo>
                  <a:pt x="7457991" y="441758"/>
                  <a:pt x="7459699" y="452007"/>
                  <a:pt x="7460479" y="462523"/>
                </a:cubicBezTo>
                <a:cubicBezTo>
                  <a:pt x="7455275" y="464882"/>
                  <a:pt x="7462669" y="473136"/>
                  <a:pt x="7464133" y="477020"/>
                </a:cubicBezTo>
                <a:cubicBezTo>
                  <a:pt x="7460734" y="477060"/>
                  <a:pt x="7459104" y="485663"/>
                  <a:pt x="7461914" y="488716"/>
                </a:cubicBezTo>
                <a:cubicBezTo>
                  <a:pt x="7474065" y="552879"/>
                  <a:pt x="7442314" y="516775"/>
                  <a:pt x="7461353" y="555280"/>
                </a:cubicBezTo>
                <a:cubicBezTo>
                  <a:pt x="7462345" y="561721"/>
                  <a:pt x="7460642" y="566553"/>
                  <a:pt x="7457829" y="570585"/>
                </a:cubicBezTo>
                <a:lnTo>
                  <a:pt x="7450804" y="577839"/>
                </a:lnTo>
                <a:lnTo>
                  <a:pt x="7453309" y="583524"/>
                </a:lnTo>
                <a:cubicBezTo>
                  <a:pt x="7453505" y="604977"/>
                  <a:pt x="7446306" y="611303"/>
                  <a:pt x="7453558" y="623785"/>
                </a:cubicBezTo>
                <a:cubicBezTo>
                  <a:pt x="7438483" y="642230"/>
                  <a:pt x="7452055" y="636019"/>
                  <a:pt x="7454362" y="650049"/>
                </a:cubicBezTo>
                <a:cubicBezTo>
                  <a:pt x="7457368" y="661117"/>
                  <a:pt x="7463152" y="640798"/>
                  <a:pt x="7464006" y="651645"/>
                </a:cubicBezTo>
                <a:cubicBezTo>
                  <a:pt x="7460114" y="663380"/>
                  <a:pt x="7472201" y="662829"/>
                  <a:pt x="7467442" y="675032"/>
                </a:cubicBezTo>
                <a:cubicBezTo>
                  <a:pt x="7458335" y="672068"/>
                  <a:pt x="7469207" y="699114"/>
                  <a:pt x="7461251" y="699956"/>
                </a:cubicBezTo>
                <a:cubicBezTo>
                  <a:pt x="7472628" y="710321"/>
                  <a:pt x="7458614" y="715529"/>
                  <a:pt x="7462119" y="729331"/>
                </a:cubicBezTo>
                <a:cubicBezTo>
                  <a:pt x="7466423" y="735831"/>
                  <a:pt x="7467162" y="740521"/>
                  <a:pt x="7462533" y="746910"/>
                </a:cubicBezTo>
                <a:cubicBezTo>
                  <a:pt x="7483486" y="776851"/>
                  <a:pt x="7463470" y="765024"/>
                  <a:pt x="7471529" y="793043"/>
                </a:cubicBezTo>
                <a:cubicBezTo>
                  <a:pt x="7480002" y="817184"/>
                  <a:pt x="7485500" y="844550"/>
                  <a:pt x="7505730" y="867898"/>
                </a:cubicBezTo>
                <a:cubicBezTo>
                  <a:pt x="7511461" y="872184"/>
                  <a:pt x="7513630" y="882707"/>
                  <a:pt x="7510576" y="891400"/>
                </a:cubicBezTo>
                <a:cubicBezTo>
                  <a:pt x="7510049" y="892894"/>
                  <a:pt x="7509385" y="894278"/>
                  <a:pt x="7508604" y="895508"/>
                </a:cubicBezTo>
                <a:cubicBezTo>
                  <a:pt x="7511698" y="915692"/>
                  <a:pt x="7525520" y="989520"/>
                  <a:pt x="7529143" y="1012510"/>
                </a:cubicBezTo>
                <a:cubicBezTo>
                  <a:pt x="7521781" y="1014371"/>
                  <a:pt x="7535067" y="1025997"/>
                  <a:pt x="7530347" y="1033444"/>
                </a:cubicBezTo>
                <a:cubicBezTo>
                  <a:pt x="7526204" y="1038777"/>
                  <a:pt x="7529270" y="1043549"/>
                  <a:pt x="7529596" y="1049120"/>
                </a:cubicBezTo>
                <a:cubicBezTo>
                  <a:pt x="7526339" y="1056460"/>
                  <a:pt x="7532220" y="1080398"/>
                  <a:pt x="7536437" y="1086639"/>
                </a:cubicBezTo>
                <a:cubicBezTo>
                  <a:pt x="7551094" y="1101553"/>
                  <a:pt x="7540210" y="1135442"/>
                  <a:pt x="7551438" y="1147834"/>
                </a:cubicBezTo>
                <a:cubicBezTo>
                  <a:pt x="7553086" y="1152330"/>
                  <a:pt x="7553752" y="1156729"/>
                  <a:pt x="7553808" y="1161047"/>
                </a:cubicBezTo>
                <a:lnTo>
                  <a:pt x="7552572" y="1173130"/>
                </a:lnTo>
                <a:lnTo>
                  <a:pt x="7549434" y="1176566"/>
                </a:lnTo>
                <a:lnTo>
                  <a:pt x="7550211" y="1183950"/>
                </a:lnTo>
                <a:lnTo>
                  <a:pt x="7549733" y="1186066"/>
                </a:lnTo>
                <a:cubicBezTo>
                  <a:pt x="7548807" y="1190108"/>
                  <a:pt x="7548001" y="1194099"/>
                  <a:pt x="7547683" y="1198047"/>
                </a:cubicBezTo>
                <a:cubicBezTo>
                  <a:pt x="7563423" y="1192855"/>
                  <a:pt x="7547566" y="1230782"/>
                  <a:pt x="7560295" y="1219849"/>
                </a:cubicBezTo>
                <a:cubicBezTo>
                  <a:pt x="7561281" y="1240644"/>
                  <a:pt x="7573138" y="1224782"/>
                  <a:pt x="7561835" y="1249779"/>
                </a:cubicBezTo>
                <a:cubicBezTo>
                  <a:pt x="7574707" y="1282065"/>
                  <a:pt x="7569916" y="1332957"/>
                  <a:pt x="7589445" y="1358245"/>
                </a:cubicBezTo>
                <a:cubicBezTo>
                  <a:pt x="7581989" y="1355103"/>
                  <a:pt x="7576204" y="1368711"/>
                  <a:pt x="7579904" y="1378136"/>
                </a:cubicBezTo>
                <a:cubicBezTo>
                  <a:pt x="7550647" y="1367117"/>
                  <a:pt x="7606267" y="1415404"/>
                  <a:pt x="7586303" y="1423699"/>
                </a:cubicBezTo>
                <a:cubicBezTo>
                  <a:pt x="7604838" y="1424108"/>
                  <a:pt x="7636267" y="1466352"/>
                  <a:pt x="7621059" y="1486236"/>
                </a:cubicBezTo>
                <a:cubicBezTo>
                  <a:pt x="7624771" y="1516526"/>
                  <a:pt x="7640092" y="1537976"/>
                  <a:pt x="7633966" y="1569734"/>
                </a:cubicBezTo>
                <a:cubicBezTo>
                  <a:pt x="7636447" y="1570719"/>
                  <a:pt x="7638522" y="1572334"/>
                  <a:pt x="7640304" y="1574384"/>
                </a:cubicBezTo>
                <a:lnTo>
                  <a:pt x="7644628" y="1581242"/>
                </a:lnTo>
                <a:lnTo>
                  <a:pt x="7644313" y="1582567"/>
                </a:lnTo>
                <a:cubicBezTo>
                  <a:pt x="7644257" y="1587776"/>
                  <a:pt x="7645302" y="1590443"/>
                  <a:pt x="7646831" y="1591983"/>
                </a:cubicBezTo>
                <a:cubicBezTo>
                  <a:pt x="7647577" y="1592347"/>
                  <a:pt x="7648323" y="1592711"/>
                  <a:pt x="7649069" y="1593074"/>
                </a:cubicBezTo>
                <a:lnTo>
                  <a:pt x="7651326" y="1599230"/>
                </a:lnTo>
                <a:lnTo>
                  <a:pt x="7657195" y="1610539"/>
                </a:lnTo>
                <a:lnTo>
                  <a:pt x="7656957" y="1613422"/>
                </a:lnTo>
                <a:lnTo>
                  <a:pt x="7663730" y="1631673"/>
                </a:lnTo>
                <a:lnTo>
                  <a:pt x="7663189" y="1632289"/>
                </a:lnTo>
                <a:cubicBezTo>
                  <a:pt x="7662131" y="1634085"/>
                  <a:pt x="7661641" y="1636199"/>
                  <a:pt x="7662326" y="1639024"/>
                </a:cubicBezTo>
                <a:cubicBezTo>
                  <a:pt x="7651979" y="1640024"/>
                  <a:pt x="7659188" y="1642819"/>
                  <a:pt x="7662125" y="1651067"/>
                </a:cubicBezTo>
                <a:cubicBezTo>
                  <a:pt x="7646711" y="1654462"/>
                  <a:pt x="7660667" y="1674670"/>
                  <a:pt x="7653812" y="1683345"/>
                </a:cubicBezTo>
                <a:cubicBezTo>
                  <a:pt x="7656316" y="1689330"/>
                  <a:pt x="7658683" y="1695719"/>
                  <a:pt x="7660803" y="1702414"/>
                </a:cubicBezTo>
                <a:lnTo>
                  <a:pt x="7661867" y="1756201"/>
                </a:lnTo>
                <a:lnTo>
                  <a:pt x="7649453" y="1812530"/>
                </a:lnTo>
                <a:cubicBezTo>
                  <a:pt x="7649183" y="1833366"/>
                  <a:pt x="7644573" y="1851408"/>
                  <a:pt x="7647823" y="1869041"/>
                </a:cubicBezTo>
                <a:cubicBezTo>
                  <a:pt x="7644238" y="1876204"/>
                  <a:pt x="7642789" y="1882956"/>
                  <a:pt x="7648156" y="1889503"/>
                </a:cubicBezTo>
                <a:cubicBezTo>
                  <a:pt x="7646365" y="1908946"/>
                  <a:pt x="7638702" y="1913653"/>
                  <a:pt x="7644679" y="1925974"/>
                </a:cubicBezTo>
                <a:cubicBezTo>
                  <a:pt x="7632281" y="1936898"/>
                  <a:pt x="7637013" y="1937545"/>
                  <a:pt x="7640564" y="1942678"/>
                </a:cubicBezTo>
                <a:lnTo>
                  <a:pt x="7640816" y="1943410"/>
                </a:lnTo>
                <a:lnTo>
                  <a:pt x="7639044" y="1944904"/>
                </a:lnTo>
                <a:lnTo>
                  <a:pt x="7638223" y="1947993"/>
                </a:lnTo>
                <a:lnTo>
                  <a:pt x="7638752" y="1956430"/>
                </a:lnTo>
                <a:lnTo>
                  <a:pt x="7639407" y="1959603"/>
                </a:lnTo>
                <a:cubicBezTo>
                  <a:pt x="7639690" y="1961788"/>
                  <a:pt x="7639658" y="1963239"/>
                  <a:pt x="7639396" y="1964244"/>
                </a:cubicBezTo>
                <a:lnTo>
                  <a:pt x="7639249" y="1964361"/>
                </a:lnTo>
                <a:lnTo>
                  <a:pt x="7639521" y="1968708"/>
                </a:lnTo>
                <a:cubicBezTo>
                  <a:pt x="7640315" y="1976045"/>
                  <a:pt x="7641402" y="1983186"/>
                  <a:pt x="7642694" y="1989983"/>
                </a:cubicBezTo>
                <a:cubicBezTo>
                  <a:pt x="7634556" y="1995729"/>
                  <a:pt x="7644169" y="2020842"/>
                  <a:pt x="7628828" y="2018094"/>
                </a:cubicBezTo>
                <a:cubicBezTo>
                  <a:pt x="7630116" y="2027262"/>
                  <a:pt x="7636485" y="2032807"/>
                  <a:pt x="7626423" y="2029720"/>
                </a:cubicBezTo>
                <a:cubicBezTo>
                  <a:pt x="7626559" y="2032738"/>
                  <a:pt x="7625703" y="2034598"/>
                  <a:pt x="7624364" y="2035929"/>
                </a:cubicBezTo>
                <a:lnTo>
                  <a:pt x="7623733" y="2036314"/>
                </a:lnTo>
                <a:lnTo>
                  <a:pt x="7626847" y="2056711"/>
                </a:lnTo>
                <a:lnTo>
                  <a:pt x="7626090" y="2059419"/>
                </a:lnTo>
                <a:lnTo>
                  <a:pt x="7629618" y="2072712"/>
                </a:lnTo>
                <a:lnTo>
                  <a:pt x="7630641" y="2079581"/>
                </a:lnTo>
                <a:lnTo>
                  <a:pt x="7632577" y="2081522"/>
                </a:lnTo>
                <a:cubicBezTo>
                  <a:pt x="7633753" y="2083617"/>
                  <a:pt x="7634261" y="2086620"/>
                  <a:pt x="7633251" y="2091658"/>
                </a:cubicBezTo>
                <a:lnTo>
                  <a:pt x="7632707" y="2092825"/>
                </a:lnTo>
                <a:lnTo>
                  <a:pt x="7635575" y="2101184"/>
                </a:lnTo>
                <a:cubicBezTo>
                  <a:pt x="7636900" y="2103876"/>
                  <a:pt x="7638586" y="2106260"/>
                  <a:pt x="7640772" y="2108190"/>
                </a:cubicBezTo>
                <a:cubicBezTo>
                  <a:pt x="7629093" y="2136655"/>
                  <a:pt x="7639778" y="2163513"/>
                  <a:pt x="7637758" y="2194409"/>
                </a:cubicBezTo>
                <a:cubicBezTo>
                  <a:pt x="7619585" y="2207765"/>
                  <a:pt x="7641835" y="2261154"/>
                  <a:pt x="7659453" y="2268824"/>
                </a:cubicBezTo>
                <a:cubicBezTo>
                  <a:pt x="7644015" y="2268997"/>
                  <a:pt x="7665037" y="2307714"/>
                  <a:pt x="7665583" y="2317700"/>
                </a:cubicBezTo>
                <a:cubicBezTo>
                  <a:pt x="7665764" y="2321029"/>
                  <a:pt x="7663671" y="2321166"/>
                  <a:pt x="7657195" y="2315619"/>
                </a:cubicBezTo>
                <a:cubicBezTo>
                  <a:pt x="7658997" y="2326231"/>
                  <a:pt x="7650972" y="2337185"/>
                  <a:pt x="7644431" y="2331209"/>
                </a:cubicBezTo>
                <a:cubicBezTo>
                  <a:pt x="7658433" y="2363448"/>
                  <a:pt x="7644510" y="2411031"/>
                  <a:pt x="7650869" y="2447461"/>
                </a:cubicBezTo>
                <a:cubicBezTo>
                  <a:pt x="7635485" y="2467322"/>
                  <a:pt x="7649719" y="2456555"/>
                  <a:pt x="7646841" y="2477156"/>
                </a:cubicBezTo>
                <a:cubicBezTo>
                  <a:pt x="7661004" y="2471521"/>
                  <a:pt x="7638896" y="2502164"/>
                  <a:pt x="7654880" y="2503292"/>
                </a:cubicBezTo>
                <a:cubicBezTo>
                  <a:pt x="7653849" y="2507005"/>
                  <a:pt x="7652348" y="2510567"/>
                  <a:pt x="7650720" y="2514131"/>
                </a:cubicBezTo>
                <a:lnTo>
                  <a:pt x="7649876" y="2516003"/>
                </a:lnTo>
                <a:lnTo>
                  <a:pt x="7649263" y="2523483"/>
                </a:lnTo>
                <a:lnTo>
                  <a:pt x="7645633" y="2525592"/>
                </a:lnTo>
                <a:lnTo>
                  <a:pt x="7642233" y="2536851"/>
                </a:lnTo>
                <a:cubicBezTo>
                  <a:pt x="7641494" y="2541069"/>
                  <a:pt x="7641323" y="2545607"/>
                  <a:pt x="7642069" y="2550622"/>
                </a:cubicBezTo>
                <a:cubicBezTo>
                  <a:pt x="7648404" y="2562959"/>
                  <a:pt x="7640640" y="2582170"/>
                  <a:pt x="7641110" y="2599544"/>
                </a:cubicBezTo>
                <a:lnTo>
                  <a:pt x="7643071" y="2607523"/>
                </a:lnTo>
                <a:lnTo>
                  <a:pt x="7639801" y="2633566"/>
                </a:lnTo>
                <a:cubicBezTo>
                  <a:pt x="7639166" y="2640978"/>
                  <a:pt x="7638833" y="2648672"/>
                  <a:pt x="7639065" y="2656773"/>
                </a:cubicBezTo>
                <a:lnTo>
                  <a:pt x="7640624" y="2671810"/>
                </a:lnTo>
                <a:lnTo>
                  <a:pt x="7639332" y="2675751"/>
                </a:lnTo>
                <a:cubicBezTo>
                  <a:pt x="7639476" y="2682617"/>
                  <a:pt x="7644027" y="2691703"/>
                  <a:pt x="7638498" y="2690893"/>
                </a:cubicBezTo>
                <a:lnTo>
                  <a:pt x="7640415" y="2698606"/>
                </a:lnTo>
                <a:lnTo>
                  <a:pt x="7636002" y="2706218"/>
                </a:lnTo>
                <a:cubicBezTo>
                  <a:pt x="7634978" y="2707053"/>
                  <a:pt x="7633887" y="2707679"/>
                  <a:pt x="7632770" y="2708079"/>
                </a:cubicBezTo>
                <a:lnTo>
                  <a:pt x="7634220" y="2718854"/>
                </a:lnTo>
                <a:lnTo>
                  <a:pt x="7631061" y="2727688"/>
                </a:lnTo>
                <a:lnTo>
                  <a:pt x="7633127" y="2735389"/>
                </a:lnTo>
                <a:lnTo>
                  <a:pt x="7632661" y="2738584"/>
                </a:lnTo>
                <a:lnTo>
                  <a:pt x="7631098" y="2746529"/>
                </a:lnTo>
                <a:cubicBezTo>
                  <a:pt x="7630002" y="2750602"/>
                  <a:pt x="7628681" y="2755160"/>
                  <a:pt x="7627624" y="2760235"/>
                </a:cubicBezTo>
                <a:lnTo>
                  <a:pt x="7627140" y="2764511"/>
                </a:lnTo>
                <a:lnTo>
                  <a:pt x="7621827" y="2773820"/>
                </a:lnTo>
                <a:cubicBezTo>
                  <a:pt x="7617811" y="2780593"/>
                  <a:pt x="7615104" y="2785923"/>
                  <a:pt x="7617284" y="2791840"/>
                </a:cubicBezTo>
                <a:cubicBezTo>
                  <a:pt x="7612094" y="2801924"/>
                  <a:pt x="7597550" y="2808970"/>
                  <a:pt x="7601430" y="2823567"/>
                </a:cubicBezTo>
                <a:cubicBezTo>
                  <a:pt x="7594841" y="2819137"/>
                  <a:pt x="7600633" y="2839778"/>
                  <a:pt x="7593865" y="2842217"/>
                </a:cubicBezTo>
                <a:cubicBezTo>
                  <a:pt x="7588415" y="2843342"/>
                  <a:pt x="7588901" y="2849866"/>
                  <a:pt x="7586893" y="2854834"/>
                </a:cubicBezTo>
                <a:cubicBezTo>
                  <a:pt x="7581327" y="2858374"/>
                  <a:pt x="7576244" y="2883372"/>
                  <a:pt x="7577046" y="2892075"/>
                </a:cubicBezTo>
                <a:cubicBezTo>
                  <a:pt x="7582584" y="2916606"/>
                  <a:pt x="7560175" y="2936338"/>
                  <a:pt x="7564026" y="2955950"/>
                </a:cubicBezTo>
                <a:cubicBezTo>
                  <a:pt x="7563501" y="2961086"/>
                  <a:pt x="7562240" y="2965343"/>
                  <a:pt x="7560529" y="2969031"/>
                </a:cubicBezTo>
                <a:lnTo>
                  <a:pt x="7554631" y="2978222"/>
                </a:lnTo>
                <a:lnTo>
                  <a:pt x="7550747" y="2978564"/>
                </a:lnTo>
                <a:lnTo>
                  <a:pt x="7548359" y="2985429"/>
                </a:lnTo>
                <a:lnTo>
                  <a:pt x="7547120" y="2986826"/>
                </a:lnTo>
                <a:cubicBezTo>
                  <a:pt x="7544741" y="2989483"/>
                  <a:pt x="7542480" y="2992194"/>
                  <a:pt x="7540621" y="2995267"/>
                </a:cubicBezTo>
                <a:cubicBezTo>
                  <a:pt x="7555200" y="3003715"/>
                  <a:pt x="7527208" y="3022799"/>
                  <a:pt x="7541739" y="3023946"/>
                </a:cubicBezTo>
                <a:cubicBezTo>
                  <a:pt x="7534059" y="3042303"/>
                  <a:pt x="7549904" y="3038579"/>
                  <a:pt x="7530781" y="3050462"/>
                </a:cubicBezTo>
                <a:cubicBezTo>
                  <a:pt x="7527838" y="3088204"/>
                  <a:pt x="7503338" y="3127251"/>
                  <a:pt x="7508515" y="3164510"/>
                </a:cubicBezTo>
                <a:cubicBezTo>
                  <a:pt x="7503888" y="3155782"/>
                  <a:pt x="7493770" y="3162549"/>
                  <a:pt x="7492866" y="3173520"/>
                </a:cubicBezTo>
                <a:cubicBezTo>
                  <a:pt x="7474179" y="3140376"/>
                  <a:pt x="7498581" y="3226463"/>
                  <a:pt x="7479395" y="3217191"/>
                </a:cubicBezTo>
                <a:cubicBezTo>
                  <a:pt x="7493905" y="3232643"/>
                  <a:pt x="7501608" y="3293915"/>
                  <a:pt x="7481475" y="3298298"/>
                </a:cubicBezTo>
                <a:cubicBezTo>
                  <a:pt x="7472089" y="3326890"/>
                  <a:pt x="7475493" y="3357480"/>
                  <a:pt x="7457722" y="3379292"/>
                </a:cubicBezTo>
                <a:cubicBezTo>
                  <a:pt x="7459285" y="3382143"/>
                  <a:pt x="7460273" y="3385199"/>
                  <a:pt x="7460850" y="3388381"/>
                </a:cubicBezTo>
                <a:lnTo>
                  <a:pt x="7461482" y="3397694"/>
                </a:lnTo>
                <a:lnTo>
                  <a:pt x="7460695" y="3398556"/>
                </a:lnTo>
                <a:cubicBezTo>
                  <a:pt x="7458532" y="3402904"/>
                  <a:pt x="7458275" y="3406007"/>
                  <a:pt x="7458858" y="3408553"/>
                </a:cubicBezTo>
                <a:lnTo>
                  <a:pt x="7460185" y="3411299"/>
                </a:lnTo>
                <a:lnTo>
                  <a:pt x="7459468" y="3418333"/>
                </a:lnTo>
                <a:lnTo>
                  <a:pt x="7459515" y="3432662"/>
                </a:lnTo>
                <a:lnTo>
                  <a:pt x="7458154" y="3434902"/>
                </a:lnTo>
                <a:lnTo>
                  <a:pt x="7456091" y="3455825"/>
                </a:lnTo>
                <a:cubicBezTo>
                  <a:pt x="7455865" y="3455850"/>
                  <a:pt x="7455638" y="3455877"/>
                  <a:pt x="7455413" y="3455903"/>
                </a:cubicBezTo>
                <a:cubicBezTo>
                  <a:pt x="7453843" y="3456557"/>
                  <a:pt x="7452596" y="3457940"/>
                  <a:pt x="7451989" y="3460886"/>
                </a:cubicBezTo>
                <a:cubicBezTo>
                  <a:pt x="7443388" y="3453296"/>
                  <a:pt x="7447961" y="3461529"/>
                  <a:pt x="7446929" y="3470886"/>
                </a:cubicBezTo>
                <a:cubicBezTo>
                  <a:pt x="7433341" y="3461186"/>
                  <a:pt x="7436171" y="3489615"/>
                  <a:pt x="7427213" y="3491353"/>
                </a:cubicBezTo>
                <a:cubicBezTo>
                  <a:pt x="7426761" y="3498443"/>
                  <a:pt x="7426037" y="3505767"/>
                  <a:pt x="7424990" y="3513143"/>
                </a:cubicBezTo>
                <a:lnTo>
                  <a:pt x="7424186" y="3517424"/>
                </a:lnTo>
                <a:cubicBezTo>
                  <a:pt x="7424132" y="3517438"/>
                  <a:pt x="7424077" y="3517453"/>
                  <a:pt x="7424024" y="3517467"/>
                </a:cubicBezTo>
                <a:cubicBezTo>
                  <a:pt x="7423536" y="3518305"/>
                  <a:pt x="7423153" y="3519678"/>
                  <a:pt x="7422883" y="3521896"/>
                </a:cubicBezTo>
                <a:lnTo>
                  <a:pt x="7422723" y="3525229"/>
                </a:lnTo>
                <a:lnTo>
                  <a:pt x="7421163" y="3533534"/>
                </a:lnTo>
                <a:lnTo>
                  <a:pt x="7419650" y="3536108"/>
                </a:lnTo>
                <a:lnTo>
                  <a:pt x="7417640" y="3536718"/>
                </a:lnTo>
                <a:lnTo>
                  <a:pt x="7417697" y="3537534"/>
                </a:lnTo>
                <a:cubicBezTo>
                  <a:pt x="7419749" y="3544077"/>
                  <a:pt x="7423989" y="3546875"/>
                  <a:pt x="7409814" y="3551598"/>
                </a:cubicBezTo>
                <a:cubicBezTo>
                  <a:pt x="7412376" y="3566128"/>
                  <a:pt x="7404108" y="3567090"/>
                  <a:pt x="7397719" y="3584844"/>
                </a:cubicBezTo>
                <a:cubicBezTo>
                  <a:pt x="7401116" y="3593573"/>
                  <a:pt x="7398130" y="3599358"/>
                  <a:pt x="7393057" y="3604546"/>
                </a:cubicBezTo>
                <a:cubicBezTo>
                  <a:pt x="7391792" y="3622895"/>
                  <a:pt x="7383125" y="3638008"/>
                  <a:pt x="7377811" y="3657793"/>
                </a:cubicBezTo>
                <a:cubicBezTo>
                  <a:pt x="7379886" y="3680874"/>
                  <a:pt x="7366255" y="3689531"/>
                  <a:pt x="7360624" y="3710685"/>
                </a:cubicBezTo>
                <a:cubicBezTo>
                  <a:pt x="7367950" y="3731637"/>
                  <a:pt x="7347999" y="3723947"/>
                  <a:pt x="7341489" y="3734006"/>
                </a:cubicBezTo>
                <a:lnTo>
                  <a:pt x="7340478" y="3737028"/>
                </a:lnTo>
                <a:lnTo>
                  <a:pt x="7340489" y="3745476"/>
                </a:lnTo>
                <a:lnTo>
                  <a:pt x="7340950" y="3748687"/>
                </a:lnTo>
                <a:cubicBezTo>
                  <a:pt x="7341098" y="3750887"/>
                  <a:pt x="7340976" y="3752333"/>
                  <a:pt x="7340653" y="3753314"/>
                </a:cubicBezTo>
                <a:lnTo>
                  <a:pt x="7340500" y="3753419"/>
                </a:lnTo>
                <a:lnTo>
                  <a:pt x="7340506" y="3757774"/>
                </a:lnTo>
                <a:cubicBezTo>
                  <a:pt x="7340847" y="3765147"/>
                  <a:pt x="7341495" y="3772345"/>
                  <a:pt x="7342369" y="3779218"/>
                </a:cubicBezTo>
                <a:cubicBezTo>
                  <a:pt x="7333890" y="3784348"/>
                  <a:pt x="7341949" y="3810090"/>
                  <a:pt x="7326800" y="3806225"/>
                </a:cubicBezTo>
                <a:cubicBezTo>
                  <a:pt x="7327524" y="3815461"/>
                  <a:pt x="7333545" y="3821456"/>
                  <a:pt x="7323686" y="3817640"/>
                </a:cubicBezTo>
                <a:cubicBezTo>
                  <a:pt x="7323637" y="3820659"/>
                  <a:pt x="7322668" y="3822449"/>
                  <a:pt x="7321247" y="3823678"/>
                </a:cubicBezTo>
                <a:lnTo>
                  <a:pt x="7320595" y="3824018"/>
                </a:lnTo>
                <a:lnTo>
                  <a:pt x="7322453" y="3844579"/>
                </a:lnTo>
                <a:lnTo>
                  <a:pt x="7321532" y="3847225"/>
                </a:lnTo>
                <a:lnTo>
                  <a:pt x="7324238" y="3860736"/>
                </a:lnTo>
                <a:lnTo>
                  <a:pt x="7324840" y="3867658"/>
                </a:lnTo>
                <a:lnTo>
                  <a:pt x="7326655" y="3869733"/>
                </a:lnTo>
                <a:cubicBezTo>
                  <a:pt x="7327701" y="3871909"/>
                  <a:pt x="7328023" y="3874942"/>
                  <a:pt x="7326706" y="3879891"/>
                </a:cubicBezTo>
                <a:lnTo>
                  <a:pt x="7326093" y="3881013"/>
                </a:lnTo>
                <a:lnTo>
                  <a:pt x="7328442" y="3889558"/>
                </a:lnTo>
                <a:cubicBezTo>
                  <a:pt x="7329602" y="3892339"/>
                  <a:pt x="7331138" y="3894839"/>
                  <a:pt x="7333203" y="3896924"/>
                </a:cubicBezTo>
                <a:cubicBezTo>
                  <a:pt x="7319795" y="3924445"/>
                  <a:pt x="7328820" y="3952004"/>
                  <a:pt x="7324908" y="3982658"/>
                </a:cubicBezTo>
                <a:cubicBezTo>
                  <a:pt x="7325522" y="4017325"/>
                  <a:pt x="7327874" y="4041416"/>
                  <a:pt x="7327588" y="4064228"/>
                </a:cubicBezTo>
                <a:cubicBezTo>
                  <a:pt x="7328735" y="4074940"/>
                  <a:pt x="7329351" y="4153102"/>
                  <a:pt x="7323186" y="4146664"/>
                </a:cubicBezTo>
                <a:cubicBezTo>
                  <a:pt x="7335189" y="4179829"/>
                  <a:pt x="7318370" y="4199117"/>
                  <a:pt x="7322488" y="4235901"/>
                </a:cubicBezTo>
                <a:cubicBezTo>
                  <a:pt x="7305909" y="4254573"/>
                  <a:pt x="7320783" y="4244884"/>
                  <a:pt x="7316645" y="4265209"/>
                </a:cubicBezTo>
                <a:cubicBezTo>
                  <a:pt x="7331133" y="4260631"/>
                  <a:pt x="7307179" y="4289560"/>
                  <a:pt x="7323069" y="4291857"/>
                </a:cubicBezTo>
                <a:cubicBezTo>
                  <a:pt x="7321814" y="4295483"/>
                  <a:pt x="7320095" y="4298923"/>
                  <a:pt x="7318251" y="4302359"/>
                </a:cubicBezTo>
                <a:lnTo>
                  <a:pt x="7317295" y="4304161"/>
                </a:lnTo>
                <a:lnTo>
                  <a:pt x="7316223" y="4311573"/>
                </a:lnTo>
                <a:lnTo>
                  <a:pt x="7312469" y="4313411"/>
                </a:lnTo>
                <a:lnTo>
                  <a:pt x="7306447" y="4403491"/>
                </a:lnTo>
                <a:cubicBezTo>
                  <a:pt x="7308849" y="4411399"/>
                  <a:pt x="7308497" y="4436984"/>
                  <a:pt x="7303688" y="4442497"/>
                </a:cubicBezTo>
                <a:cubicBezTo>
                  <a:pt x="7302637" y="4447969"/>
                  <a:pt x="7304327" y="4453942"/>
                  <a:pt x="7299181" y="4457128"/>
                </a:cubicBezTo>
                <a:cubicBezTo>
                  <a:pt x="7296154" y="4469016"/>
                  <a:pt x="7289197" y="4496240"/>
                  <a:pt x="7285530" y="4513823"/>
                </a:cubicBezTo>
                <a:cubicBezTo>
                  <a:pt x="7288769" y="4518560"/>
                  <a:pt x="7287100" y="4524649"/>
                  <a:pt x="7284412" y="4532609"/>
                </a:cubicBezTo>
                <a:lnTo>
                  <a:pt x="7282601" y="4540125"/>
                </a:lnTo>
                <a:lnTo>
                  <a:pt x="7291785" y="4563650"/>
                </a:lnTo>
                <a:lnTo>
                  <a:pt x="7284191" y="4636427"/>
                </a:lnTo>
                <a:lnTo>
                  <a:pt x="7292797" y="4672055"/>
                </a:lnTo>
                <a:cubicBezTo>
                  <a:pt x="7294304" y="4686552"/>
                  <a:pt x="7294421" y="4700466"/>
                  <a:pt x="7295425" y="4713953"/>
                </a:cubicBezTo>
                <a:cubicBezTo>
                  <a:pt x="7296104" y="4744441"/>
                  <a:pt x="7280378" y="4723911"/>
                  <a:pt x="7292574" y="4762180"/>
                </a:cubicBezTo>
                <a:cubicBezTo>
                  <a:pt x="7286719" y="4766152"/>
                  <a:pt x="7286266" y="4770971"/>
                  <a:pt x="7288689" y="4779168"/>
                </a:cubicBezTo>
                <a:cubicBezTo>
                  <a:pt x="7288592" y="4793971"/>
                  <a:pt x="7274303" y="4792486"/>
                  <a:pt x="7282355" y="4807636"/>
                </a:cubicBezTo>
                <a:cubicBezTo>
                  <a:pt x="7278556" y="4806204"/>
                  <a:pt x="7277539" y="4813202"/>
                  <a:pt x="7276505" y="4819678"/>
                </a:cubicBezTo>
                <a:lnTo>
                  <a:pt x="7273752" y="4823797"/>
                </a:lnTo>
                <a:lnTo>
                  <a:pt x="7283683" y="4847794"/>
                </a:lnTo>
                <a:cubicBezTo>
                  <a:pt x="7296832" y="4890479"/>
                  <a:pt x="7302379" y="4941877"/>
                  <a:pt x="7311552" y="4978326"/>
                </a:cubicBezTo>
                <a:cubicBezTo>
                  <a:pt x="7284161" y="4998846"/>
                  <a:pt x="7309660" y="4989594"/>
                  <a:pt x="7304880" y="5015024"/>
                </a:cubicBezTo>
                <a:cubicBezTo>
                  <a:pt x="7330355" y="5012307"/>
                  <a:pt x="7291032" y="5044485"/>
                  <a:pt x="7319932" y="5050993"/>
                </a:cubicBezTo>
                <a:cubicBezTo>
                  <a:pt x="7318148" y="5055414"/>
                  <a:pt x="7315506" y="5059493"/>
                  <a:pt x="7312641" y="5063537"/>
                </a:cubicBezTo>
                <a:lnTo>
                  <a:pt x="7311153" y="5065661"/>
                </a:lnTo>
                <a:lnTo>
                  <a:pt x="7310197" y="5075032"/>
                </a:lnTo>
                <a:lnTo>
                  <a:pt x="7303683" y="5076576"/>
                </a:lnTo>
                <a:lnTo>
                  <a:pt x="7297768" y="5089898"/>
                </a:lnTo>
                <a:cubicBezTo>
                  <a:pt x="7296519" y="5095057"/>
                  <a:pt x="7296302" y="5100805"/>
                  <a:pt x="7297750" y="5107454"/>
                </a:cubicBezTo>
                <a:cubicBezTo>
                  <a:pt x="7309447" y="5125240"/>
                  <a:pt x="7295812" y="5147341"/>
                  <a:pt x="7297014" y="5169708"/>
                </a:cubicBezTo>
                <a:lnTo>
                  <a:pt x="7300719" y="5180532"/>
                </a:lnTo>
                <a:lnTo>
                  <a:pt x="7295705" y="5210620"/>
                </a:lnTo>
                <a:lnTo>
                  <a:pt x="7296901" y="5212749"/>
                </a:lnTo>
                <a:cubicBezTo>
                  <a:pt x="7296704" y="5218058"/>
                  <a:pt x="7294377" y="5228574"/>
                  <a:pt x="7294523" y="5242477"/>
                </a:cubicBezTo>
                <a:lnTo>
                  <a:pt x="7297776" y="5296160"/>
                </a:lnTo>
                <a:lnTo>
                  <a:pt x="7289955" y="5304499"/>
                </a:lnTo>
                <a:lnTo>
                  <a:pt x="7286210" y="5305374"/>
                </a:lnTo>
                <a:lnTo>
                  <a:pt x="7286995" y="5320092"/>
                </a:lnTo>
                <a:lnTo>
                  <a:pt x="7281550" y="5330613"/>
                </a:lnTo>
                <a:lnTo>
                  <a:pt x="7285354" y="5340890"/>
                </a:lnTo>
                <a:lnTo>
                  <a:pt x="7281914" y="5354491"/>
                </a:lnTo>
                <a:cubicBezTo>
                  <a:pt x="7280017" y="5359352"/>
                  <a:pt x="7277725" y="5364763"/>
                  <a:pt x="7275918" y="5370917"/>
                </a:cubicBezTo>
                <a:lnTo>
                  <a:pt x="7267655" y="5384350"/>
                </a:lnTo>
                <a:lnTo>
                  <a:pt x="7263791" y="5406610"/>
                </a:lnTo>
                <a:cubicBezTo>
                  <a:pt x="7260956" y="5423841"/>
                  <a:pt x="7257650" y="5440271"/>
                  <a:pt x="7251522" y="5456222"/>
                </a:cubicBezTo>
                <a:cubicBezTo>
                  <a:pt x="7253699" y="5469913"/>
                  <a:pt x="7252931" y="5482529"/>
                  <a:pt x="7242311" y="5493751"/>
                </a:cubicBezTo>
                <a:cubicBezTo>
                  <a:pt x="7236636" y="5529727"/>
                  <a:pt x="7245809" y="5539513"/>
                  <a:pt x="7231835" y="5561252"/>
                </a:cubicBezTo>
                <a:cubicBezTo>
                  <a:pt x="7236311" y="5568555"/>
                  <a:pt x="7238499" y="5573475"/>
                  <a:pt x="7239152" y="5577121"/>
                </a:cubicBezTo>
                <a:cubicBezTo>
                  <a:pt x="7241111" y="5588065"/>
                  <a:pt x="7229268" y="5587525"/>
                  <a:pt x="7224043" y="5605355"/>
                </a:cubicBezTo>
                <a:cubicBezTo>
                  <a:pt x="7216774" y="5624244"/>
                  <a:pt x="7213225" y="5590845"/>
                  <a:pt x="7209229" y="5609118"/>
                </a:cubicBezTo>
                <a:cubicBezTo>
                  <a:pt x="7212098" y="5628346"/>
                  <a:pt x="7194168" y="5628785"/>
                  <a:pt x="7198222" y="5648700"/>
                </a:cubicBezTo>
                <a:cubicBezTo>
                  <a:pt x="7212577" y="5642705"/>
                  <a:pt x="7189541" y="5689259"/>
                  <a:pt x="7201221" y="5689771"/>
                </a:cubicBezTo>
                <a:cubicBezTo>
                  <a:pt x="7181618" y="5708428"/>
                  <a:pt x="7201258" y="5715573"/>
                  <a:pt x="7192555" y="5739098"/>
                </a:cubicBezTo>
                <a:cubicBezTo>
                  <a:pt x="7184486" y="5750478"/>
                  <a:pt x="7182208" y="5758416"/>
                  <a:pt x="7187522" y="5768603"/>
                </a:cubicBezTo>
                <a:cubicBezTo>
                  <a:pt x="7148692" y="5821144"/>
                  <a:pt x="7181577" y="5799065"/>
                  <a:pt x="7162500" y="5846928"/>
                </a:cubicBezTo>
                <a:lnTo>
                  <a:pt x="7160827" y="5850799"/>
                </a:lnTo>
                <a:lnTo>
                  <a:pt x="7163312" y="5866636"/>
                </a:lnTo>
                <a:cubicBezTo>
                  <a:pt x="7163884" y="5867070"/>
                  <a:pt x="7164455" y="5867505"/>
                  <a:pt x="7165029" y="5867939"/>
                </a:cubicBezTo>
                <a:lnTo>
                  <a:pt x="7142501" y="5914339"/>
                </a:lnTo>
                <a:lnTo>
                  <a:pt x="7143151" y="5921221"/>
                </a:lnTo>
                <a:lnTo>
                  <a:pt x="7123808" y="5950546"/>
                </a:lnTo>
                <a:lnTo>
                  <a:pt x="7116299" y="5966186"/>
                </a:lnTo>
                <a:lnTo>
                  <a:pt x="7106117" y="5983669"/>
                </a:lnTo>
                <a:lnTo>
                  <a:pt x="7109622" y="5995569"/>
                </a:lnTo>
                <a:cubicBezTo>
                  <a:pt x="7114727" y="6023526"/>
                  <a:pt x="7092983" y="6067450"/>
                  <a:pt x="7116605" y="6077139"/>
                </a:cubicBezTo>
                <a:cubicBezTo>
                  <a:pt x="7102148" y="6089933"/>
                  <a:pt x="7125501" y="6101908"/>
                  <a:pt x="7127573" y="6115892"/>
                </a:cubicBezTo>
                <a:cubicBezTo>
                  <a:pt x="7118381" y="6127056"/>
                  <a:pt x="7126331" y="6132595"/>
                  <a:pt x="7128098" y="6142737"/>
                </a:cubicBezTo>
                <a:cubicBezTo>
                  <a:pt x="7122429" y="6147329"/>
                  <a:pt x="7122724" y="6155912"/>
                  <a:pt x="7129375" y="6158833"/>
                </a:cubicBezTo>
                <a:cubicBezTo>
                  <a:pt x="7144709" y="6154689"/>
                  <a:pt x="7137060" y="6184499"/>
                  <a:pt x="7147635" y="6186714"/>
                </a:cubicBezTo>
                <a:cubicBezTo>
                  <a:pt x="7149842" y="6204016"/>
                  <a:pt x="7136414" y="6279145"/>
                  <a:pt x="7153343" y="6291871"/>
                </a:cubicBezTo>
                <a:cubicBezTo>
                  <a:pt x="7161381" y="6326852"/>
                  <a:pt x="7134450" y="6377408"/>
                  <a:pt x="7134923" y="6392273"/>
                </a:cubicBezTo>
                <a:cubicBezTo>
                  <a:pt x="7103997" y="6407024"/>
                  <a:pt x="7185503" y="6478818"/>
                  <a:pt x="7187236" y="6541940"/>
                </a:cubicBezTo>
                <a:cubicBezTo>
                  <a:pt x="7184250" y="6550446"/>
                  <a:pt x="7184290" y="6554993"/>
                  <a:pt x="7191340" y="6557275"/>
                </a:cubicBezTo>
                <a:cubicBezTo>
                  <a:pt x="7195412" y="6573685"/>
                  <a:pt x="7202070" y="6606060"/>
                  <a:pt x="7211670" y="6640404"/>
                </a:cubicBezTo>
                <a:cubicBezTo>
                  <a:pt x="7219591" y="6666216"/>
                  <a:pt x="7212698" y="6793331"/>
                  <a:pt x="7221085" y="6827708"/>
                </a:cubicBezTo>
                <a:lnTo>
                  <a:pt x="7227698" y="6857999"/>
                </a:lnTo>
                <a:lnTo>
                  <a:pt x="0" y="685799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110454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224</Words>
  <Application>Microsoft Office PowerPoint</Application>
  <PresentationFormat>寬螢幕</PresentationFormat>
  <Paragraphs>32</Paragraphs>
  <Slides>10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佈景主題</vt:lpstr>
      <vt:lpstr>螺栓扭力測試</vt:lpstr>
      <vt:lpstr>工場安全規則</vt:lpstr>
      <vt:lpstr>螺栓扭力測試工作步驟</vt:lpstr>
      <vt:lpstr>材料/工具</vt:lpstr>
      <vt:lpstr>PowerPoint 簡報</vt:lpstr>
      <vt:lpstr>扭力板手 配上套筒10 </vt:lpstr>
      <vt:lpstr>PowerPoint 簡報</vt:lpstr>
      <vt:lpstr>卡尺 量度螺絲長度</vt:lpstr>
      <vt:lpstr>扭力為24Nm時螺絲斷裂   每提升一扭力，大約拉長１～４ｍｍ不等  接近斷裂時會拉更長，變化較大</vt:lpstr>
      <vt:lpstr>A2-70螺絲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螺栓扭力測試</dc:title>
  <dc:creator>cheung ching tsoi</dc:creator>
  <cp:lastModifiedBy>cheung ching tsoi</cp:lastModifiedBy>
  <cp:revision>1</cp:revision>
  <dcterms:created xsi:type="dcterms:W3CDTF">2023-05-26T05:27:10Z</dcterms:created>
  <dcterms:modified xsi:type="dcterms:W3CDTF">2023-05-26T06:27:16Z</dcterms:modified>
</cp:coreProperties>
</file>